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257" r:id="rId5"/>
    <p:sldId id="280" r:id="rId6"/>
    <p:sldId id="277" r:id="rId7"/>
    <p:sldId id="296" r:id="rId8"/>
    <p:sldId id="299" r:id="rId9"/>
    <p:sldId id="297" r:id="rId10"/>
    <p:sldId id="298" r:id="rId11"/>
    <p:sldId id="289" r:id="rId12"/>
    <p:sldId id="291" r:id="rId13"/>
    <p:sldId id="300" r:id="rId14"/>
    <p:sldId id="306" r:id="rId15"/>
    <p:sldId id="307" r:id="rId16"/>
    <p:sldId id="308" r:id="rId17"/>
    <p:sldId id="309" r:id="rId18"/>
    <p:sldId id="310" r:id="rId19"/>
    <p:sldId id="301" r:id="rId20"/>
    <p:sldId id="302" r:id="rId21"/>
    <p:sldId id="292" r:id="rId22"/>
    <p:sldId id="290" r:id="rId23"/>
    <p:sldId id="275" r:id="rId24"/>
    <p:sldId id="287" r:id="rId25"/>
    <p:sldId id="294" r:id="rId26"/>
    <p:sldId id="279" r:id="rId27"/>
    <p:sldId id="303" r:id="rId28"/>
    <p:sldId id="304" r:id="rId29"/>
    <p:sldId id="305" r:id="rId30"/>
    <p:sldId id="264" r:id="rId31"/>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sel Timmer" initials="WT" lastIdx="1" clrIdx="0">
    <p:extLst>
      <p:ext uri="{19B8F6BF-5375-455C-9EA6-DF929625EA0E}">
        <p15:presenceInfo xmlns:p15="http://schemas.microsoft.com/office/powerpoint/2012/main" userId="S-1-5-21-662485569-265042302-2820206819-19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09674-A88B-4299-85EB-474C3DC9303F}" v="3" dt="2019-03-06T15:02:09.69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9" autoAdjust="0"/>
    <p:restoredTop sz="94660"/>
  </p:normalViewPr>
  <p:slideViewPr>
    <p:cSldViewPr>
      <p:cViewPr varScale="1">
        <p:scale>
          <a:sx n="107" d="100"/>
          <a:sy n="107" d="100"/>
        </p:scale>
        <p:origin x="12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ts van Leeuwen" userId="4c63f3ef-6967-4ae7-bb83-019323cad24c" providerId="ADAL" clId="{61409674-A88B-4299-85EB-474C3DC9303F}"/>
    <pc:docChg chg="custSel modSld">
      <pc:chgData name="Maurits van Leeuwen" userId="4c63f3ef-6967-4ae7-bb83-019323cad24c" providerId="ADAL" clId="{61409674-A88B-4299-85EB-474C3DC9303F}" dt="2019-03-06T15:16:31.858" v="16" actId="20577"/>
      <pc:docMkLst>
        <pc:docMk/>
      </pc:docMkLst>
      <pc:sldChg chg="modSp">
        <pc:chgData name="Maurits van Leeuwen" userId="4c63f3ef-6967-4ae7-bb83-019323cad24c" providerId="ADAL" clId="{61409674-A88B-4299-85EB-474C3DC9303F}" dt="2019-03-06T14:49:24.393" v="2" actId="20577"/>
        <pc:sldMkLst>
          <pc:docMk/>
          <pc:sldMk cId="1548726347" sldId="277"/>
        </pc:sldMkLst>
        <pc:spChg chg="mod">
          <ac:chgData name="Maurits van Leeuwen" userId="4c63f3ef-6967-4ae7-bb83-019323cad24c" providerId="ADAL" clId="{61409674-A88B-4299-85EB-474C3DC9303F}" dt="2019-03-06T14:49:24.393" v="2" actId="20577"/>
          <ac:spMkLst>
            <pc:docMk/>
            <pc:sldMk cId="1548726347" sldId="277"/>
            <ac:spMk id="4" creationId="{00000000-0000-0000-0000-000000000000}"/>
          </ac:spMkLst>
        </pc:spChg>
      </pc:sldChg>
      <pc:sldChg chg="modSp">
        <pc:chgData name="Maurits van Leeuwen" userId="4c63f3ef-6967-4ae7-bb83-019323cad24c" providerId="ADAL" clId="{61409674-A88B-4299-85EB-474C3DC9303F}" dt="2019-03-06T14:56:29.617" v="8" actId="20577"/>
        <pc:sldMkLst>
          <pc:docMk/>
          <pc:sldMk cId="291727678" sldId="279"/>
        </pc:sldMkLst>
        <pc:spChg chg="mod">
          <ac:chgData name="Maurits van Leeuwen" userId="4c63f3ef-6967-4ae7-bb83-019323cad24c" providerId="ADAL" clId="{61409674-A88B-4299-85EB-474C3DC9303F}" dt="2019-03-06T14:56:29.617" v="8" actId="20577"/>
          <ac:spMkLst>
            <pc:docMk/>
            <pc:sldMk cId="291727678" sldId="279"/>
            <ac:spMk id="3" creationId="{00000000-0000-0000-0000-000000000000}"/>
          </ac:spMkLst>
        </pc:spChg>
      </pc:sldChg>
      <pc:sldChg chg="modSp">
        <pc:chgData name="Maurits van Leeuwen" userId="4c63f3ef-6967-4ae7-bb83-019323cad24c" providerId="ADAL" clId="{61409674-A88B-4299-85EB-474C3DC9303F}" dt="2019-03-06T15:16:31.858" v="16" actId="20577"/>
        <pc:sldMkLst>
          <pc:docMk/>
          <pc:sldMk cId="3067559157" sldId="289"/>
        </pc:sldMkLst>
        <pc:spChg chg="mod">
          <ac:chgData name="Maurits van Leeuwen" userId="4c63f3ef-6967-4ae7-bb83-019323cad24c" providerId="ADAL" clId="{61409674-A88B-4299-85EB-474C3DC9303F}" dt="2019-03-06T15:16:31.858" v="16" actId="20577"/>
          <ac:spMkLst>
            <pc:docMk/>
            <pc:sldMk cId="3067559157" sldId="289"/>
            <ac:spMk id="11" creationId="{00000000-0000-0000-0000-000000000000}"/>
          </ac:spMkLst>
        </pc:spChg>
        <pc:spChg chg="mod">
          <ac:chgData name="Maurits van Leeuwen" userId="4c63f3ef-6967-4ae7-bb83-019323cad24c" providerId="ADAL" clId="{61409674-A88B-4299-85EB-474C3DC9303F}" dt="2019-03-06T15:15:49.562" v="15" actId="20577"/>
          <ac:spMkLst>
            <pc:docMk/>
            <pc:sldMk cId="3067559157" sldId="289"/>
            <ac:spMk id="13" creationId="{00000000-0000-0000-0000-000000000000}"/>
          </ac:spMkLst>
        </pc:spChg>
      </pc:sldChg>
      <pc:sldChg chg="modSp">
        <pc:chgData name="Maurits van Leeuwen" userId="4c63f3ef-6967-4ae7-bb83-019323cad24c" providerId="ADAL" clId="{61409674-A88B-4299-85EB-474C3DC9303F}" dt="2019-03-06T14:59:16.297" v="9" actId="20577"/>
        <pc:sldMkLst>
          <pc:docMk/>
          <pc:sldMk cId="284836963" sldId="292"/>
        </pc:sldMkLst>
        <pc:spChg chg="mod">
          <ac:chgData name="Maurits van Leeuwen" userId="4c63f3ef-6967-4ae7-bb83-019323cad24c" providerId="ADAL" clId="{61409674-A88B-4299-85EB-474C3DC9303F}" dt="2019-03-06T14:51:11.896" v="5" actId="20577"/>
          <ac:spMkLst>
            <pc:docMk/>
            <pc:sldMk cId="284836963" sldId="292"/>
            <ac:spMk id="4" creationId="{00000000-0000-0000-0000-000000000000}"/>
          </ac:spMkLst>
        </pc:spChg>
        <pc:spChg chg="mod">
          <ac:chgData name="Maurits van Leeuwen" userId="4c63f3ef-6967-4ae7-bb83-019323cad24c" providerId="ADAL" clId="{61409674-A88B-4299-85EB-474C3DC9303F}" dt="2019-03-06T14:59:16.297" v="9" actId="20577"/>
          <ac:spMkLst>
            <pc:docMk/>
            <pc:sldMk cId="284836963" sldId="292"/>
            <ac:spMk id="11" creationId="{00000000-0000-0000-0000-000000000000}"/>
          </ac:spMkLst>
        </pc:spChg>
        <pc:spChg chg="mod">
          <ac:chgData name="Maurits van Leeuwen" userId="4c63f3ef-6967-4ae7-bb83-019323cad24c" providerId="ADAL" clId="{61409674-A88B-4299-85EB-474C3DC9303F}" dt="2019-03-06T14:53:57.707" v="6" actId="20577"/>
          <ac:spMkLst>
            <pc:docMk/>
            <pc:sldMk cId="284836963" sldId="292"/>
            <ac:spMk id="13" creationId="{00000000-0000-0000-0000-000000000000}"/>
          </ac:spMkLst>
        </pc:spChg>
      </pc:sldChg>
      <pc:sldChg chg="modSp">
        <pc:chgData name="Maurits van Leeuwen" userId="4c63f3ef-6967-4ae7-bb83-019323cad24c" providerId="ADAL" clId="{61409674-A88B-4299-85EB-474C3DC9303F}" dt="2019-03-06T15:02:09.698" v="14"/>
        <pc:sldMkLst>
          <pc:docMk/>
          <pc:sldMk cId="1646378145" sldId="294"/>
        </pc:sldMkLst>
        <pc:spChg chg="mod">
          <ac:chgData name="Maurits van Leeuwen" userId="4c63f3ef-6967-4ae7-bb83-019323cad24c" providerId="ADAL" clId="{61409674-A88B-4299-85EB-474C3DC9303F}" dt="2019-03-06T15:02:09.698" v="14"/>
          <ac:spMkLst>
            <pc:docMk/>
            <pc:sldMk cId="1646378145" sldId="294"/>
            <ac:spMk id="10" creationId="{00000000-0000-0000-0000-000000000000}"/>
          </ac:spMkLst>
        </pc:spChg>
        <pc:spChg chg="mod">
          <ac:chgData name="Maurits van Leeuwen" userId="4c63f3ef-6967-4ae7-bb83-019323cad24c" providerId="ADAL" clId="{61409674-A88B-4299-85EB-474C3DC9303F}" dt="2019-03-06T15:01:46.369" v="13" actId="27636"/>
          <ac:spMkLst>
            <pc:docMk/>
            <pc:sldMk cId="1646378145" sldId="294"/>
            <ac:spMk id="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15528B8-50CD-4DB7-8E5A-0763DD410B51}" type="datetimeFigureOut">
              <a:rPr lang="nl-NL" smtClean="0"/>
              <a:t>6-3-2019</a:t>
            </a:fld>
            <a:endParaRPr lang="nl-NL"/>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FFC6467-5D14-4E59-98EF-184D9FDF79E1}" type="slidenum">
              <a:rPr lang="nl-NL" smtClean="0"/>
              <a:t>‹nr.›</a:t>
            </a:fld>
            <a:endParaRPr lang="nl-NL"/>
          </a:p>
        </p:txBody>
      </p:sp>
    </p:spTree>
    <p:extLst>
      <p:ext uri="{BB962C8B-B14F-4D97-AF65-F5344CB8AC3E}">
        <p14:creationId xmlns:p14="http://schemas.microsoft.com/office/powerpoint/2010/main" val="4011439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 y="3"/>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3"/>
            <a:ext cx="2946400" cy="496888"/>
          </a:xfrm>
          <a:prstGeom prst="rect">
            <a:avLst/>
          </a:prstGeom>
        </p:spPr>
        <p:txBody>
          <a:bodyPr vert="horz" lIns="91440" tIns="45720" rIns="91440" bIns="45720" rtlCol="0"/>
          <a:lstStyle>
            <a:lvl1pPr algn="r">
              <a:defRPr sz="1200"/>
            </a:lvl1pPr>
          </a:lstStyle>
          <a:p>
            <a:fld id="{A6A96EAD-5A95-4B58-9E7C-78416AEDB517}" type="datetimeFigureOut">
              <a:rPr lang="nl-NL" smtClean="0"/>
              <a:t>6-3-2019</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5" y="4714880"/>
            <a:ext cx="5438775" cy="4467225"/>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3" y="9428165"/>
            <a:ext cx="2946400" cy="4968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8165"/>
            <a:ext cx="2946400" cy="496887"/>
          </a:xfrm>
          <a:prstGeom prst="rect">
            <a:avLst/>
          </a:prstGeom>
        </p:spPr>
        <p:txBody>
          <a:bodyPr vert="horz" lIns="91440" tIns="45720" rIns="91440" bIns="45720" rtlCol="0" anchor="b"/>
          <a:lstStyle>
            <a:lvl1pPr algn="r">
              <a:defRPr sz="1200"/>
            </a:lvl1pPr>
          </a:lstStyle>
          <a:p>
            <a:fld id="{ECD9425F-3D16-4ED7-A5E7-AB6414CAED41}" type="slidenum">
              <a:rPr lang="nl-NL" smtClean="0"/>
              <a:t>‹nr.›</a:t>
            </a:fld>
            <a:endParaRPr lang="nl-NL"/>
          </a:p>
        </p:txBody>
      </p:sp>
    </p:spTree>
    <p:extLst>
      <p:ext uri="{BB962C8B-B14F-4D97-AF65-F5344CB8AC3E}">
        <p14:creationId xmlns:p14="http://schemas.microsoft.com/office/powerpoint/2010/main" val="171465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CD9425F-3D16-4ED7-A5E7-AB6414CAED41}" type="slidenum">
              <a:rPr lang="nl-NL" smtClean="0"/>
              <a:t>1</a:t>
            </a:fld>
            <a:endParaRPr lang="nl-NL"/>
          </a:p>
        </p:txBody>
      </p:sp>
    </p:spTree>
    <p:extLst>
      <p:ext uri="{BB962C8B-B14F-4D97-AF65-F5344CB8AC3E}">
        <p14:creationId xmlns:p14="http://schemas.microsoft.com/office/powerpoint/2010/main" val="164804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B1851C7F-60DF-4692-9EA8-158359ADC68B}" type="datetime1">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80680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C5F582D-F844-463F-9EFA-D4A0C4399F30}" type="datetime1">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125472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28650" y="365125"/>
            <a:ext cx="5800725"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12DAF96-97C5-4A7C-82FE-03F13C91C2F4}" type="datetime1">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362105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1DAC995-D6DA-4241-88FF-131325B3A349}" type="datetime1">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339361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291215B1-D8EF-4C7F-A211-B680ED922BAC}" type="datetime1">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324427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286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91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6F11DF2-0150-4034-9F44-5429047DA6BD}" type="datetime1">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337082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0838EBF-889A-46CC-AFF5-1DDB49BA1017}" type="datetime1">
              <a:rPr lang="nl-NL" smtClean="0"/>
              <a:t>6-3-2019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142566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8AE5A9E-2ACC-4E45-89FC-B8B1E8B708A3}" type="datetime1">
              <a:rPr lang="nl-NL" smtClean="0"/>
              <a:t>6-3-2019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175798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933E65A-4179-453A-882D-0F298C365D52}" type="datetime1">
              <a:rPr lang="nl-NL" smtClean="0"/>
              <a:t>6-3-2019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234462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p>
        </p:txBody>
      </p:sp>
      <p:sp>
        <p:nvSpPr>
          <p:cNvPr id="3" name="Tijdelijke aanduiding voor inhou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A3D889C-5326-4CF2-A517-C3376C4C6ADF}" type="datetime1">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294074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B6BF68B-709A-4F07-82D8-F1EB62286A17}" type="datetime1">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20AC06-4BF9-42A4-98FA-B8E9F2D48F25}" type="slidenum">
              <a:rPr lang="nl-NL" smtClean="0"/>
              <a:t>‹nr.›</a:t>
            </a:fld>
            <a:endParaRPr lang="nl-NL"/>
          </a:p>
        </p:txBody>
      </p:sp>
    </p:spTree>
    <p:extLst>
      <p:ext uri="{BB962C8B-B14F-4D97-AF65-F5344CB8AC3E}">
        <p14:creationId xmlns:p14="http://schemas.microsoft.com/office/powerpoint/2010/main" val="27269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2F80DA-FF55-482C-AC8A-93F3481D95A8}" type="datetime1">
              <a:rPr lang="nl-NL" smtClean="0"/>
              <a:t>6-3-2019</a:t>
            </a:fld>
            <a:endParaRPr lang="nl-NL"/>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20AC06-4BF9-42A4-98FA-B8E9F2D48F25}" type="slidenum">
              <a:rPr lang="nl-NL" smtClean="0"/>
              <a:t>‹nr.›</a:t>
            </a:fld>
            <a:endParaRPr lang="nl-NL"/>
          </a:p>
        </p:txBody>
      </p:sp>
    </p:spTree>
    <p:extLst>
      <p:ext uri="{BB962C8B-B14F-4D97-AF65-F5344CB8AC3E}">
        <p14:creationId xmlns:p14="http://schemas.microsoft.com/office/powerpoint/2010/main" val="2462926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51520" y="116632"/>
            <a:ext cx="7076156" cy="1061829"/>
          </a:xfrm>
          <a:prstGeom prst="rect">
            <a:avLst/>
          </a:prstGeom>
        </p:spPr>
        <p:txBody>
          <a:bodyPr wrap="square">
            <a:spAutoFit/>
          </a:bodyPr>
          <a:lstStyle/>
          <a:p>
            <a:pPr>
              <a:lnSpc>
                <a:spcPct val="150000"/>
              </a:lnSpc>
            </a:pPr>
            <a:r>
              <a:rPr lang="nl-NL" altLang="nl-NL" b="1" dirty="0">
                <a:cs typeface="Arial" panose="020B0604020202020204" pitchFamily="34" charset="0"/>
              </a:rPr>
              <a:t>TE KOOP </a:t>
            </a:r>
            <a:endParaRPr lang="nl-NL" b="1" dirty="0">
              <a:cs typeface="Arial" panose="020B0604020202020204" pitchFamily="34" charset="0"/>
            </a:endParaRPr>
          </a:p>
          <a:p>
            <a:r>
              <a:rPr lang="nl-NL" b="1" dirty="0">
                <a:cs typeface="Arial" panose="020B0604020202020204" pitchFamily="34" charset="0"/>
              </a:rPr>
              <a:t>Entrepotdok 68B &amp; 69B </a:t>
            </a:r>
            <a:r>
              <a:rPr lang="nl-NL" b="1" dirty="0">
                <a:solidFill>
                  <a:prstClr val="black"/>
                </a:solidFill>
                <a:cs typeface="Arial" panose="020B0604020202020204" pitchFamily="34" charset="0"/>
              </a:rPr>
              <a:t>te Amsterdam </a:t>
            </a:r>
            <a:br>
              <a:rPr lang="nl-NL" b="1" dirty="0">
                <a:solidFill>
                  <a:prstClr val="black"/>
                </a:solidFill>
                <a:cs typeface="Arial" panose="020B0604020202020204" pitchFamily="34" charset="0"/>
              </a:rPr>
            </a:br>
            <a:r>
              <a:rPr lang="nl-NL" dirty="0">
                <a:solidFill>
                  <a:srgbClr val="FF0000"/>
                </a:solidFill>
                <a:cs typeface="Arial" panose="020B0604020202020204" pitchFamily="34" charset="0"/>
              </a:rPr>
              <a:t>Beleggingsobject</a:t>
            </a:r>
            <a:r>
              <a:rPr lang="nl-NL" dirty="0">
                <a:solidFill>
                  <a:srgbClr val="FF0000"/>
                </a:solidFill>
                <a:cs typeface="Arial"/>
              </a:rPr>
              <a:t> Amsterdam Oost</a:t>
            </a:r>
            <a:endParaRPr lang="nl-NL" sz="1200" dirty="0">
              <a:solidFill>
                <a:srgbClr val="FF0000"/>
              </a:solidFill>
              <a:latin typeface="Arial" panose="020B0604020202020204" pitchFamily="34" charset="0"/>
              <a:cs typeface="Arial" panose="020B0604020202020204" pitchFamily="34" charset="0"/>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2580"/>
            <a:ext cx="9144000" cy="14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1</a:t>
            </a:fld>
            <a:endParaRPr lang="nl-NL" dirty="0">
              <a:solidFill>
                <a:srgbClr val="FF0000"/>
              </a:solidFill>
            </a:endParaRPr>
          </a:p>
        </p:txBody>
      </p:sp>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31" y="1297258"/>
            <a:ext cx="7668737" cy="5117286"/>
          </a:xfrm>
          <a:prstGeom prst="rect">
            <a:avLst/>
          </a:prstGeom>
        </p:spPr>
      </p:pic>
    </p:spTree>
    <p:extLst>
      <p:ext uri="{BB962C8B-B14F-4D97-AF65-F5344CB8AC3E}">
        <p14:creationId xmlns:p14="http://schemas.microsoft.com/office/powerpoint/2010/main" val="330949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10</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2660" t="1025" r="471" b="559"/>
          <a:stretch/>
        </p:blipFill>
        <p:spPr>
          <a:xfrm>
            <a:off x="0" y="-27384"/>
            <a:ext cx="9144000" cy="6912768"/>
          </a:xfrm>
          <a:prstGeom prst="rect">
            <a:avLst/>
          </a:prstGeom>
        </p:spPr>
      </p:pic>
    </p:spTree>
    <p:extLst>
      <p:ext uri="{BB962C8B-B14F-4D97-AF65-F5344CB8AC3E}">
        <p14:creationId xmlns:p14="http://schemas.microsoft.com/office/powerpoint/2010/main" val="289694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11</a:t>
            </a:fld>
            <a:endParaRPr lang="nl-NL"/>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68693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12</a:t>
            </a:fld>
            <a:endParaRPr lang="nl-NL"/>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10778"/>
          <a:stretch/>
        </p:blipFill>
        <p:spPr>
          <a:xfrm>
            <a:off x="-36512" y="0"/>
            <a:ext cx="9176555" cy="6858000"/>
          </a:xfrm>
          <a:prstGeom prst="rect">
            <a:avLst/>
          </a:prstGeom>
        </p:spPr>
      </p:pic>
    </p:spTree>
    <p:extLst>
      <p:ext uri="{BB962C8B-B14F-4D97-AF65-F5344CB8AC3E}">
        <p14:creationId xmlns:p14="http://schemas.microsoft.com/office/powerpoint/2010/main" val="598717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13</a:t>
            </a:fld>
            <a:endParaRPr lang="nl-NL"/>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332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14</a:t>
            </a:fld>
            <a:endParaRPr lang="nl-NL"/>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916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15</a:t>
            </a:fld>
            <a:endParaRPr lang="nl-NL"/>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55"/>
            <a:ext cx="9144000" cy="6875755"/>
          </a:xfrm>
          <a:prstGeom prst="rect">
            <a:avLst/>
          </a:prstGeom>
        </p:spPr>
      </p:pic>
    </p:spTree>
    <p:extLst>
      <p:ext uri="{BB962C8B-B14F-4D97-AF65-F5344CB8AC3E}">
        <p14:creationId xmlns:p14="http://schemas.microsoft.com/office/powerpoint/2010/main" val="1873947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16</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9947" t="391" r="2980" b="302"/>
          <a:stretch/>
        </p:blipFill>
        <p:spPr>
          <a:xfrm>
            <a:off x="0" y="0"/>
            <a:ext cx="9144000" cy="6957392"/>
          </a:xfrm>
          <a:prstGeom prst="rect">
            <a:avLst/>
          </a:prstGeom>
        </p:spPr>
      </p:pic>
    </p:spTree>
    <p:extLst>
      <p:ext uri="{BB962C8B-B14F-4D97-AF65-F5344CB8AC3E}">
        <p14:creationId xmlns:p14="http://schemas.microsoft.com/office/powerpoint/2010/main" val="3945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17</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7231" t="824" r="5373" b="-1"/>
          <a:stretch/>
        </p:blipFill>
        <p:spPr>
          <a:xfrm>
            <a:off x="0" y="-27384"/>
            <a:ext cx="9144000" cy="6912768"/>
          </a:xfrm>
          <a:prstGeom prst="rect">
            <a:avLst/>
          </a:prstGeom>
        </p:spPr>
      </p:pic>
    </p:spTree>
    <p:extLst>
      <p:ext uri="{BB962C8B-B14F-4D97-AF65-F5344CB8AC3E}">
        <p14:creationId xmlns:p14="http://schemas.microsoft.com/office/powerpoint/2010/main" val="44087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txBox="1">
            <a:spLocks noGrp="1"/>
          </p:cNvSpPr>
          <p:nvPr>
            <p:ph idx="1"/>
          </p:nvPr>
        </p:nvSpPr>
        <p:spPr>
          <a:xfrm>
            <a:off x="3923928" y="1338180"/>
            <a:ext cx="4968551" cy="261610"/>
          </a:xfrm>
          <a:prstGeom prst="rect">
            <a:avLst/>
          </a:prstGeom>
          <a:noFill/>
          <a:ln>
            <a:solidFill>
              <a:srgbClr val="FF0000"/>
            </a:solidFill>
          </a:ln>
        </p:spPr>
        <p:txBody>
          <a:bodyPr wrap="square" rtlCol="0">
            <a:spAutoFit/>
          </a:bodyPr>
          <a:lstStyle>
            <a:defPPr>
              <a:defRPr lang="nl-NL"/>
            </a:defPPr>
            <a:lvl1pPr>
              <a:defRPr sz="900" b="1">
                <a:latin typeface="Arial" panose="020B0604020202020204" pitchFamily="34" charset="0"/>
                <a:cs typeface="Arial" panose="020B0604020202020204" pitchFamily="34" charset="0"/>
              </a:defRPr>
            </a:lvl1pPr>
          </a:lstStyle>
          <a:p>
            <a:pPr marL="0" lvl="0" indent="0">
              <a:lnSpc>
                <a:spcPct val="100000"/>
              </a:lnSpc>
              <a:spcBef>
                <a:spcPts val="0"/>
              </a:spcBef>
              <a:buNone/>
              <a:defRPr/>
            </a:pPr>
            <a:r>
              <a:rPr lang="nl-NL" sz="1100" dirty="0">
                <a:solidFill>
                  <a:prstClr val="black"/>
                </a:solidFill>
                <a:latin typeface="+mn-lt"/>
              </a:rPr>
              <a:t>Metrage</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18</a:t>
            </a:fld>
            <a:endParaRPr lang="nl-NL" dirty="0">
              <a:solidFill>
                <a:srgbClr val="FF0000"/>
              </a:solidFill>
            </a:endParaRPr>
          </a:p>
        </p:txBody>
      </p:sp>
      <p:sp>
        <p:nvSpPr>
          <p:cNvPr id="12" name="Titel 1"/>
          <p:cNvSpPr>
            <a:spLocks noGrp="1"/>
          </p:cNvSpPr>
          <p:nvPr>
            <p:ph type="title"/>
          </p:nvPr>
        </p:nvSpPr>
        <p:spPr>
          <a:xfrm>
            <a:off x="827583" y="242622"/>
            <a:ext cx="406873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Metrage | Bestemming | Erfpacht</a:t>
            </a:r>
            <a:endParaRPr lang="nl-NL" sz="1800" dirty="0">
              <a:solidFill>
                <a:srgbClr val="FF0000"/>
              </a:solidFill>
              <a:latin typeface="+mn-lt"/>
            </a:endParaRPr>
          </a:p>
        </p:txBody>
      </p:sp>
      <p:sp>
        <p:nvSpPr>
          <p:cNvPr id="13" name="Tijdelijke aanduiding voor inhoud 4"/>
          <p:cNvSpPr txBox="1">
            <a:spLocks/>
          </p:cNvSpPr>
          <p:nvPr/>
        </p:nvSpPr>
        <p:spPr>
          <a:xfrm>
            <a:off x="3902242" y="2287183"/>
            <a:ext cx="4990237" cy="430887"/>
          </a:xfrm>
          <a:prstGeom prst="rect">
            <a:avLst/>
          </a:prstGeom>
          <a:noFill/>
          <a:ln>
            <a:solidFill>
              <a:srgbClr val="FF0000"/>
            </a:solidFill>
          </a:ln>
        </p:spPr>
        <p:txBody>
          <a:bodyPr vert="horz" wrap="square" lIns="91440" tIns="45720" rIns="91440" bIns="45720" rtlCol="0">
            <a:spAutoFit/>
          </a:bodyPr>
          <a:lstStyle>
            <a:defPPr>
              <a:defRPr lang="nl-NL"/>
            </a:defPPr>
            <a:lvl1pPr marL="171450" indent="-171450" algn="l" defTabSz="685800" rtl="0" eaLnBrk="1" latinLnBrk="0" hangingPunct="1">
              <a:lnSpc>
                <a:spcPct val="90000"/>
              </a:lnSpc>
              <a:spcBef>
                <a:spcPts val="750"/>
              </a:spcBef>
              <a:buFont typeface="Arial" panose="020B0604020202020204" pitchFamily="34" charset="0"/>
              <a:buChar char="•"/>
              <a:defRPr sz="9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nl-NL" sz="1100" dirty="0">
                <a:latin typeface="+mn-lt"/>
              </a:rPr>
              <a:t>Bestemming</a:t>
            </a:r>
            <a:br>
              <a:rPr lang="nl-NL" sz="1100" b="0" dirty="0">
                <a:latin typeface="+mn-lt"/>
              </a:rPr>
            </a:br>
            <a:endParaRPr lang="nl-NL" sz="1100" b="0" dirty="0">
              <a:latin typeface="+mn-lt"/>
            </a:endParaRP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3" y="1338180"/>
            <a:ext cx="2965481" cy="4864353"/>
          </a:xfrm>
          <a:prstGeom prst="rect">
            <a:avLst/>
          </a:prstGeom>
        </p:spPr>
      </p:pic>
      <p:sp>
        <p:nvSpPr>
          <p:cNvPr id="11" name="Tijdelijke aanduiding voor inhoud 4"/>
          <p:cNvSpPr txBox="1">
            <a:spLocks/>
          </p:cNvSpPr>
          <p:nvPr/>
        </p:nvSpPr>
        <p:spPr>
          <a:xfrm>
            <a:off x="3910627" y="3571043"/>
            <a:ext cx="4973466" cy="430887"/>
          </a:xfrm>
          <a:prstGeom prst="rect">
            <a:avLst/>
          </a:prstGeom>
          <a:noFill/>
          <a:ln>
            <a:solidFill>
              <a:srgbClr val="FF0000"/>
            </a:solidFill>
          </a:ln>
        </p:spPr>
        <p:txBody>
          <a:bodyPr vert="horz" wrap="square" lIns="91440" tIns="45720" rIns="91440" bIns="45720" rtlCol="0">
            <a:spAutoFit/>
          </a:bodyPr>
          <a:lstStyle>
            <a:defPPr>
              <a:defRPr lang="nl-NL"/>
            </a:defPPr>
            <a:lvl1pPr marL="171450" indent="-171450" algn="l" defTabSz="685800" rtl="0" eaLnBrk="1" latinLnBrk="0" hangingPunct="1">
              <a:lnSpc>
                <a:spcPct val="90000"/>
              </a:lnSpc>
              <a:spcBef>
                <a:spcPts val="750"/>
              </a:spcBef>
              <a:buFont typeface="Arial" panose="020B0604020202020204" pitchFamily="34" charset="0"/>
              <a:buChar char="•"/>
              <a:defRPr sz="9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1100" dirty="0">
                <a:latin typeface="+mn-lt"/>
              </a:rPr>
              <a:t>Erfpacht</a:t>
            </a:r>
            <a:br>
              <a:rPr lang="nl-NL" sz="1100" b="0" dirty="0">
                <a:latin typeface="+mn-lt"/>
              </a:rPr>
            </a:br>
            <a:endParaRPr lang="nl-NL" sz="1100" b="0" dirty="0">
              <a:latin typeface="+mn-lt"/>
            </a:endParaRPr>
          </a:p>
        </p:txBody>
      </p:sp>
    </p:spTree>
    <p:extLst>
      <p:ext uri="{BB962C8B-B14F-4D97-AF65-F5344CB8AC3E}">
        <p14:creationId xmlns:p14="http://schemas.microsoft.com/office/powerpoint/2010/main" val="284836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19</a:t>
            </a:fld>
            <a:endParaRPr lang="nl-NL" dirty="0">
              <a:solidFill>
                <a:srgbClr val="FF0000"/>
              </a:solidFill>
            </a:endParaRPr>
          </a:p>
        </p:txBody>
      </p:sp>
      <p:sp>
        <p:nvSpPr>
          <p:cNvPr id="12" name="Titel 1"/>
          <p:cNvSpPr>
            <a:spLocks noGrp="1"/>
          </p:cNvSpPr>
          <p:nvPr>
            <p:ph type="title"/>
          </p:nvPr>
        </p:nvSpPr>
        <p:spPr>
          <a:xfrm>
            <a:off x="827583" y="242622"/>
            <a:ext cx="406873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Plattegrond</a:t>
            </a:r>
            <a:endParaRPr lang="nl-NL" sz="1800" dirty="0">
              <a:solidFill>
                <a:srgbClr val="FF0000"/>
              </a:solidFill>
              <a:latin typeface="+mn-lt"/>
            </a:endParaRP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795507" y="346843"/>
            <a:ext cx="5552987" cy="7403983"/>
          </a:xfrm>
          <a:prstGeom prst="rect">
            <a:avLst/>
          </a:prstGeom>
        </p:spPr>
      </p:pic>
    </p:spTree>
    <p:extLst>
      <p:ext uri="{BB962C8B-B14F-4D97-AF65-F5344CB8AC3E}">
        <p14:creationId xmlns:p14="http://schemas.microsoft.com/office/powerpoint/2010/main" val="136725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55576" y="1410140"/>
            <a:ext cx="4054506" cy="3316516"/>
          </a:xfrm>
          <a:ln>
            <a:solidFill>
              <a:srgbClr val="FF0000"/>
            </a:solidFill>
          </a:ln>
        </p:spPr>
        <p:txBody>
          <a:bodyPr>
            <a:normAutofit fontScale="40000" lnSpcReduction="20000"/>
          </a:bodyPr>
          <a:lstStyle/>
          <a:p>
            <a:pPr marL="0" indent="0">
              <a:lnSpc>
                <a:spcPct val="120000"/>
              </a:lnSpc>
              <a:buNone/>
            </a:pPr>
            <a:r>
              <a:rPr lang="nl-NL" sz="2900" b="1" dirty="0"/>
              <a:t>Legenda					</a:t>
            </a:r>
          </a:p>
          <a:p>
            <a:pPr marL="0" indent="0">
              <a:lnSpc>
                <a:spcPct val="120000"/>
              </a:lnSpc>
              <a:buNone/>
            </a:pPr>
            <a:endParaRPr lang="nl-NL" sz="2900" b="1" dirty="0"/>
          </a:p>
          <a:p>
            <a:pPr>
              <a:lnSpc>
                <a:spcPct val="120000"/>
              </a:lnSpc>
            </a:pPr>
            <a:r>
              <a:rPr lang="nl-NL" sz="2900" dirty="0"/>
              <a:t>Object | Verkoopprocedure			3</a:t>
            </a:r>
          </a:p>
          <a:p>
            <a:pPr>
              <a:lnSpc>
                <a:spcPct val="120000"/>
              </a:lnSpc>
            </a:pPr>
            <a:r>
              <a:rPr lang="nl-NL" sz="3000" dirty="0"/>
              <a:t>Locatie | Bereikbaarheid</a:t>
            </a:r>
            <a:r>
              <a:rPr lang="nl-NL" sz="2900" dirty="0"/>
              <a:t>			8</a:t>
            </a:r>
          </a:p>
          <a:p>
            <a:pPr>
              <a:lnSpc>
                <a:spcPct val="120000"/>
              </a:lnSpc>
            </a:pPr>
            <a:r>
              <a:rPr lang="nl-NL" sz="2900" dirty="0"/>
              <a:t>Locatiekaart				9</a:t>
            </a:r>
          </a:p>
          <a:p>
            <a:pPr>
              <a:lnSpc>
                <a:spcPct val="120000"/>
              </a:lnSpc>
            </a:pPr>
            <a:r>
              <a:rPr lang="nl-NL" sz="2900" dirty="0"/>
              <a:t>Metrage | Bestemming | Erfpacht		13</a:t>
            </a:r>
          </a:p>
          <a:p>
            <a:pPr>
              <a:lnSpc>
                <a:spcPct val="120000"/>
              </a:lnSpc>
            </a:pPr>
            <a:r>
              <a:rPr lang="nl-NL" sz="2900" dirty="0"/>
              <a:t>Plattegrond				14</a:t>
            </a:r>
          </a:p>
          <a:p>
            <a:pPr>
              <a:lnSpc>
                <a:spcPct val="120000"/>
              </a:lnSpc>
            </a:pPr>
            <a:r>
              <a:rPr lang="nl-NL" sz="2900" dirty="0"/>
              <a:t>VVE (bijdrage) | Oplevering | Bijzonderheden	17</a:t>
            </a:r>
          </a:p>
          <a:p>
            <a:pPr>
              <a:lnSpc>
                <a:spcPct val="120000"/>
              </a:lnSpc>
            </a:pPr>
            <a:r>
              <a:rPr lang="nl-NL" sz="2900" dirty="0"/>
              <a:t>Kadastrale gegevens | Vraagprijs 		18</a:t>
            </a:r>
          </a:p>
          <a:p>
            <a:pPr>
              <a:lnSpc>
                <a:spcPct val="120000"/>
              </a:lnSpc>
            </a:pPr>
            <a:r>
              <a:rPr lang="nl-NL" sz="2900" dirty="0"/>
              <a:t>Bijlage					19</a:t>
            </a:r>
          </a:p>
          <a:p>
            <a:pPr>
              <a:lnSpc>
                <a:spcPct val="120000"/>
              </a:lnSpc>
            </a:pPr>
            <a:r>
              <a:rPr lang="nl-NL" sz="2900" dirty="0"/>
              <a:t>Contactgegevens | disclaimer			22</a:t>
            </a:r>
          </a:p>
          <a:p>
            <a:pPr marL="0" indent="0">
              <a:buNone/>
            </a:pPr>
            <a:endParaRPr lang="nl-NL" dirty="0"/>
          </a:p>
        </p:txBody>
      </p:sp>
      <p:sp>
        <p:nvSpPr>
          <p:cNvPr id="4" name="Tijdelijke aanduiding voor dianummer 3"/>
          <p:cNvSpPr>
            <a:spLocks noGrp="1"/>
          </p:cNvSpPr>
          <p:nvPr>
            <p:ph type="sldNum" sz="quarter" idx="12"/>
          </p:nvPr>
        </p:nvSpPr>
        <p:spPr/>
        <p:txBody>
          <a:bodyPr/>
          <a:lstStyle/>
          <a:p>
            <a:fld id="{7820AC06-4BF9-42A4-98FA-B8E9F2D48F25}" type="slidenum">
              <a:rPr lang="nl-NL" smtClean="0">
                <a:solidFill>
                  <a:srgbClr val="FF0000"/>
                </a:solidFill>
              </a:rPr>
              <a:t>2</a:t>
            </a:fld>
            <a:endParaRPr lang="nl-NL" dirty="0">
              <a:solidFill>
                <a:srgbClr val="FF0000"/>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245205"/>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0254"/>
            <a:ext cx="9140049" cy="14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a:spLocks noGrp="1"/>
          </p:cNvSpPr>
          <p:nvPr>
            <p:ph type="title"/>
          </p:nvPr>
        </p:nvSpPr>
        <p:spPr>
          <a:xfrm>
            <a:off x="628650" y="365127"/>
            <a:ext cx="610359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Legenda</a:t>
            </a:r>
            <a:endParaRPr lang="nl-NL" sz="1800" dirty="0">
              <a:solidFill>
                <a:srgbClr val="FF0000"/>
              </a:solidFill>
              <a:latin typeface="+mn-lt"/>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962" y="1377977"/>
            <a:ext cx="3222555" cy="5013176"/>
          </a:xfrm>
          <a:prstGeom prst="rect">
            <a:avLst/>
          </a:prstGeom>
        </p:spPr>
      </p:pic>
    </p:spTree>
    <p:extLst>
      <p:ext uri="{BB962C8B-B14F-4D97-AF65-F5344CB8AC3E}">
        <p14:creationId xmlns:p14="http://schemas.microsoft.com/office/powerpoint/2010/main" val="324268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xQVFRUWGRwaGRgYGSAfHxweHRsgHyAiGyAbHycgHSAjHB4eHy8hIycqLC8sIB4xNTAqNSYrLCkBCQoKBQUFDQUFDSkYEhgpKSkpKSkpKSkpKSkpKSkpKSkpKSkpKSkpKSkpKSkpKSkpKSkpKSkpKSkpKSkpKSkpKf/AABEIAMgA/QMBIgACEQEDEQH/xAAcAAACAgMBAQAAAAAAAAAAAAAFBgQHAAIDAQj/xABPEAACAgAEBAQEAgYGBwQIBwABAgMRAAQSIQUGMUETIlFhBxQycSOBQlKRobHBFSRigrLwFiUzQ3Lh8TREo8IXU2R0krTR0iY1VHODs8P/xAAUAQEAAAAAAAAAAAAAAAAAAAAA/8QAFBEBAAAAAAAAAAAAAAAAAAAAAP/aAAwDAQACEQMRAD8AtpY3eSX8VlVWUBQqEfQrH6lJO59cdvlX/wDXP/8ADH/9uNsq3ml/4/8A/NMCePc3xZelWpZTp8qsvlBYDU2+21kAAk6TQwBDMgxqXfMMqjqSqV/hxWfPXxLmhOnKyWqHS7TRLTE1Xh6aNKbDHsdq23F8y8wvmJFMrK4jzBKob8hAYIFWM25DxKfKCSJGsbYg5Tg63Ihp5NbkwszKHGygAhQzFnjUgRhz9WspZoDvDed+KvJTGJY1JSWUwFVWSjSrqILm9PlA1b9OhwQyHO+dlzKQWEK0JVZE1A/pN00hTRCqNbGjemiMR4YNatOmtZEtSiimYIyo6kR+VKRaHhEsBWqajpwyzcH0rBKqRsA6oPDoBI3YWQygaqYLail69TvgK34p8WuKRSuqmFwoBB8IXR6GgfY9MDv/AE5cTO4MHayIvXp3rscScvlstnJZIpSFlYhVFsp+skaQ4FmgLrS49CDRMx8DSHxWk0DL2HfJhnVJhGPKWnc20m1+HKEVmqvUhrwX4u5kSwfOSr8uwOuSGO6tbHVeqHyuACBubxbfD5kniEkOaaSNhs6GMj9ydfbFNc08yjOZ7I/ILPl1jShUA1AFSxCREgSL4djSNm6LqwGzPEW4cCcvOyTMCzTZZg0UoZq/HgejlnF0NgOwHfAXnzEzw5d5Enl1KBV6K3ZR+p74G8UbM5R2eaaabKE3rjCiSAf2lCfiJ/aXzDuCN8UlwnmyeNnEkjqspy7SLYdZdgzN/wDuOAGABBuwemzvmucOLSwSCLKpI3iSKssVsgEZZX8rtevUFK7b30vAOOd5zy6j8HMTT9i0bIyja9zp369sC4uPZnz1m2fcV5E8ookk0gs7e/XCFkuQcwkb5vMSVIFMpjAIJ0oXtyKIfV1FdupxZhhARogCqsK1LXT3sbEgfsG+A2g4hMwD/MSi+opKI7bmO/4dcSYs1M6ip3O27EruR1oKu3Q42gyAK0SdhW4G9jv/ANcTVULsorqar/PrgIkizaf+0ShjXQr/ADT8q/fgWuTzulic9OSDXSMV/wCHv+WDmYzRUEqD+4e3U4hTz6rOoFR1NgC/ue9/bADCmaUW2ezBoEmvDrb38PAHi3EuJElcvmpRW+pih/8AJpA619sEeKSnTqXWwF7dbvpsNz09K37Y5ZZGcA6hsB5D1G3daFbdMBAm4hniCsfEMwX9SEKnf1EeOuSn4ipqXiExJ+kaUUbjYsdN9e1C9uu+Cyu22ilBPU7k776QO/8Ayv0wQh4aF8zD3JNFjY/nWAFImclvw89NRGzWK+4Gj9l4JQ5eWJPxM5mJG9ddfuAH+ax0zPFBGp1eVQLJ9NumFyfick4tGCBhsQLb7i7s12A/PAGWM2xOcnABug937dOn+bwBzGfz0jEQZqYILJkLXXXZVrc++CyK7KolIVQACT1NChq9du2OkraVJUaV9T3+wsYDpCZgu+azBNfr/lew/wA2fYYHh840lnNTpGAdg9k7den1e3THuWmIOkvqZt9gaHtf/IdsGjw6VhsrKPXQSf4fzwA6KWcE3mMwQRsPENj36Y7wwZxkJSadzZF6/pNdrG9e+22J2X4aw2CSWfUH+J2w0ZPL6EVaAodsAN4Xkn8FBJLOXrcswBNXvstC/tjtkQ+qRWdm0sKJq6KKaNADYk9sTyPXEbKJ+JL91/wDAJPN3OUkOYly8a1uHY1uweIIgBFVU2gE3qIJAqsKeXKvMGd0WDVbHUTINCBBZW3a2bUpa1JU2wJIPnxVnzY4hJ8tKXCgFokUFk/DS9akEujA6uhUEkHfHTlbk7MzxsfDOUK/7vVu50Ajdhcakiq1EDfy7YDMpmmZ44wwjKI4bMBi4kBbWwfRVBmvyKVX6wJTvhijyRbKh5IKaEqZLosNJ3EKBQI0EbFwoC3ekq9tc3IcLihjyuYhRKLeYhf0ZANRrrqQqrkk3UbdOggca59hAzK5CSKWcoqAO4AY+YM6EjS7CyCljUApFgCwLrBFlGnOYkCwyEOF1VuSF3YkatR89bKCXobHFZZjmSfKcVlELyR5ZpVaWORPIV8up1FkebSWDLRPv0x6nEc1m8wUyySyT6dEkUja4ohGQPL0FKTVEagT1JN4KTfDLMzlA+YhoankoArEUPlSPe7arY3W2+9WFbcwaxms04IpZiD6G2YjY7EeXvg3y58RniCpLZUDTq+qhXv5h27ldvpOOvG+Tc1NJLMFHgyyuzsLYpokkU2o8zHqRXqOmEfOadbaAQmo6QxsgdgfeuuAs7PZmLPZrKIJdSkPSgjZdLHSL2SyAAVCkdVUEYM8X4QsBrKQSRlyNbyyq0Wot31W0rD6gH011INbVeiiPIxzKq6/mmGoi9liQgbijRYnDVy18TtNJNQHQhvMhHpZtkHsdS+wwC+3BRErod5DAGMYU2jMp/2nZHDHSo6kdaJovvCMnnuFQvbwiNSzfLTSCgCtnROAAHuzoNXVgHrjhxWSD5PMNlQImzBXWoNhnQM6spBIBFknTt0JVe8XO8rTzZjVnzLm563jj8qBFLDzSUFSmtloEEahV7YBpi5xy+cyU4ic6hBLaOaYHwWPT9Lp1F/lhoSEl7vyWb6e/wDO8JOY5PKwvJOYj4cDskUMYRFIjNW2xY0d6CgkWQcP1HcAm/8AO++21jAbUFBHTuSf2f5/LGi5hiOwUHZhjbwz3sk+/wDPGkWW33336e2A4GDXvbMe1k1+7ATimQddLM7Og28NV2BPQmtyB9uuD0k2lgSaF/z6YkBep1bf5/ztgAHyxVR4a053Irfb79PzxI4XkXpjLtfZjqb+YHsN6xOzehabfSDfl31ED7Wel0OvvjnM+r6TS9DuPzHt19sB0yYShoF33/5/yG2J8sYINkj3HUeu56YEJGFXVbEkrXfqe1D/ADV4nZ7MGiN6HXf+PrgAuYyg1FSbjPbY30oEnte5OxPv1wK4dktEh0qoHqxJPf6Fvue7H8umGLh3DZJH8gXudTbad/0RR3Pr9sEX5aA69yLK3Zodz3+2AE5jKEgW2oj9t/wGPMvHrbSCKGxrevz6D8sEJeRVn38aVVB2QVW3r0J/PBjJct+HQEhodgoH8MBJ4XwSKAfhruerHdj+Z/gNsTiMaxoR1N+mN8BqceY2rHhXAcJEJNncDsP5/bHHKG5Zf7n+EYmViJlFqab30f4cAMlysbZmRWRSJ10sVUBiUJFOw3rTVWeqmsBM1zdHlliBpmqSNSLVGKbAMwVhGxO5vcEGxveAHxN4nmYyvhTIqs8qrDRLzNrNjyHWOgCkUAatlJFjuX+ScyQxnZ8mj7fLoS8rjqdyaRDqI824IAsEXgF3jnHs1nGjy6tMuYjbUqQNaF2OzHSQFJZvrDEebot1hj4b8NjKwfib+LKACIodIa2G/wAw4AFil9+v1YcsnwyDIQMQEykF23m87f8AHIfNfooo/wDFeN+O8QaLKxSZQovi7jWhpE8MyE6RR1FQNjW53wHuV4bHl40jbw4IjSKikDUxpQGJppGYhbHf9XAb/TBZ8xLkI4mjVI3L6vKTS0BQvykPYJI6CgN7TVzE08nBsy7ktJIniEkAsTmmAobdFFEIOm5oYM8NT/X/ABCTakgtj6VoH/lwFd8C5tbJTSoryrHrYLVMNmP1q2zfkQffDTDLw/PR/jxW7GV2ng+tS0hYmRPqrfYMGodMV5xbKEGdiDYnK3tW+s/e9gcYY9LTyxsYzEw06LFamI2PUVWAaOe+BplMjlooplnR58xIHXbbRCtNRNMu9j36DCJENx/n+GG+Xi5OSQZyESo8rCOVPJIulYy56U2rVHuy2dPXpga/K4lAbJyie+sRGiZTX6hPn+6E/bASuX5Ssc5ikZdEErEDo1gRkEDa9LnqSfths5f+JWlVTMNrSxu1nr+q31LXQFge++F7lHgcpyfEZfDOkQrBvViR54aUA+YEqD7bjAjLcqZx1kIgl0wAmUupVU07kNqret9O59sBdsnGI8xk5BHIjBoWAH6Sggj184HSx2q98OsvCXGroR126mziqMj8LzkYfmJsxreNlbwo0BjOnsde7bWOi77jpi5cvxQEkNt6bH9/YftwEH+jXKgAb+prp9v2Yh5nKLEo8SVb2BAs2xIAv0s0N6wkca+KMaMWeQKhkc6IyXdltlW0PkUmlJ1GvT0wrzfE9hlw+Xy1zM+rxGYNoZdF0gG/0g+lMBvgHbiPMogzMMDxnxJraEgEHyyEea2GlSADYvoepxO4rxp2yu1eMpDmgBahjqBs3ZAqyoq7rfFRHK5nio+ZzEn4gYBWFDyKrEhUFAHxNIB7lvYWxcInzsGuLM6ZoTGfxNS0y6gouStVad+ocUbG4GAt3hOay050LrjlUW0MhpgKq6JIda/TQlffHXM8vkNqj3H6t1/y/wAnCjyrkJM/lR8wWmCMFRnGiRLjja1KEFTbkBgQdIF4O8JfOZVB4mrNx9SQoEy/l9MwHqCr/wBlsBsvLrksy60Ni1JDK1eg20k7WbrbHdeFOoAZdQrc/wDIdMG+GcVizCa4nDDoa6qfRlNMpHowB9sS8AGyPCXRgSwq7oEivyrc4MY9xzE63Vi/TAe6e2IPE+K+CVGksWugD6euCGFPNQ0z6iWO+92Tv232+2AL5Xj6N9SlPQncfu3G/rgocJ1bAbbb7WSP2Hr3wf4dxXWhMmlNPe9q9fbAEcZgLmOYx+itj1N/wA/icevzPGAKVye4obHuCbwBfEfK/wC1l/uf4cQuD8dWcstFWG9XYrbuB+7E7Kj8WX+5/hwC7n+GRRPJmJDFCLLPMVUPSsxFO16QL7AH0OIXOXHvkcp40WkhlLlmBY0QKIHl1MSehIA3JvoRXNubf+kGTUDHHw/NyhCARrLSLZBG+wAo7e2+CfP2TaXhZjRTJJJAFVVF2xA6bX1wCzxjPVxDOAksqcM8Sm81MWiJq9lHQ0oA3vDLPl/9W5VKsjLnQAOpGTbZepJ/jeI78kF85nJJW8s2VTLKsfmegE1mqpbKbX7n2w2jK6IgHZY40AUEkFqChRbMNINegPscBXHLnKM8QyDF0yqLFEZx4f40rLIzeFsNWmqujve4PZpPKscXjZiOBg8uoyWxMkgexpC/SigkML6VuBviXnOZooZFiiU+JIVAZw24OwZti7KN7JobHfATlXjcnEY9csgBVgXRVKaJFayhB6jSVNm9q98BUPOOWVJMwI1YtFMFmsHSDpZNQ36Pt7g6t6K4BZuFQuaX6SJAps2NnYCqHt39sGuL8b8DMPG8KyREENqXSWLAamsbatlO+4NemOq5Xh+bSQRTnKyykEpN5lsMSKa7F33JwHPmbfIQkgG3lArtUeUF7bXtR9zhZzCqJItII/DjNL1LFL29ye/XDnzxwaVchlfLq0yTFmj8yjWIwu49ViZvbCZxUgSqRuPDi6bb+Gt9PfAPHA+Y8xpIkIkiUJJIrklq8SMIbU6m0u6MEa+hurILlwP4n5bPxGHNeVpVKOASpII3rswPoDf9nCPwiBGjn0P+J8plAyldNXLk6Ie6I+9Gz3G+OPCPh5Nm85pZDDE0jAuaApWCnRZpvOyDa+uAubmePxMu7JIHXYUBRFnuD0/PEQ8LZs9OykTHWrDLy6ine2XelbbqysNum2EHl7KZqKPU04bLIpYq4atOgGgxIOxZQVG3ffB7hvPknzULNevMpFaRBWVdeysqufELG9yKWtidrwAr/RfLPDGgQZWZqk8WSJZNSlCzeUg6gJAehDAFRpPUQMhyBnZwHlEUaSaIgyxLEQzy0dlQNqUgAkjoavYjB9uZ5csIJcvl4ml8NgWlzMSqdYVuniaxpCkaTW5odN0rivMvE8yRAsrOhQPpTSAGLeZrjO5EpPQnttgGPNcsDJf1cTwyBXdHBAD6HUEyeZ6CrIFvp9Iu8C8rLJNDNLJNHKhycyxIXDSKSSthR9GojcChZQDYDGcpZBpFRJCxQFkEcim2BDBnskMF3lVVA2JYn9LGnLPC1jyelyFfObDbZYlmjXxGYeai9rpBF0tUWvAGOSfiW2SDrIAIdCy+FK51nyhagkoiQhVHkko35Qdji3OT+a4c7BaELIliWIka4yGIpx1HTrVYpTivAVgigVzFonaQFtIC/wBXLfWCyqbMhFlrWhRP042MLSZmZUYtLHPmCIy2hgpzOomJyfrfTp0BHvuN8BdnFMnBI+tGZMwBQkg3f7NQKuv9lwR9sbcA4w8jywTD8WHQSwXSrK96TWpqbym1vb88J/KvxLYEQZmPzgDV4SEOhokh4ltmChd5EFb7quD/AAPiyzZ3MSQsjxNHB5wb6CT0779/TANMrbGutbYRebuZPkY/E8PWxLVTaTsjN6GhSnfDlJnLsDr9xivviXw4nKq7AhrkJs3/AN2l2264Bt8YkXqO4HffpfUfyxyXLWNiK7ivtd9z+3EvI5S1AO2kAUK9PzwRy+X0iqGADw5ZFFE2Ce/+axzzMSUAFv0o4KycLBrt9v8AnjJ+HWbVq9sAEXLA9T17XtjnLl6B0/8AX/6/u74KyZFlHS6xGkjNb6gP7IwC9kp5kmDAr5W36iweq/bp+wemHPJyXJLVfof4cLsXDdTKSbAo79djZO2GTJn8ab+5/hwCr/o8s+blmZmYNl5sqY1FbNmJGJLnyr5SAB16nDHPII1HiuFAGyJZJA67gam/IDAGfmbw5pMtRUJBNmjICOgnddNV7FiQR2GAvxMGrISvQLOsQ1ChsJ4zVWTVk/wwB3Oc5IrzRR6YjCgkmZlJKqxIul2JHXqT7XtgXzHnJSgkYlNMUrrR31BF3BFFabp6i77Wpcyyj5jjbM92kaFEvWEV7bcjTZUNQs++HLmrlh81k4RAg8V43s6tKr4kNG/QatOwB6dNsBw+Hq68sJZizBsnlkYkkli7SFie5J1Lv164NQ5IySZ5mdtSMQoU0B+ChB26n7n1xB4V8NxGMm0kpY5RFAVfKhbQqksSCWUabAodcMuR4RHBC4QVqBLNbMSdOmyXLFiAANz2wHyvzXMy52YBj10/cUOtje9uuBs+XUBSaUHqR13UNuvYU1Cuuk4ec1ylPPnpZlCSKjHVVjQfDtetA7AUQa2vbC5zXlmizX4inSwUaSpUMq2oKkgXsAdQsWfSxgJZ42crk8p8pMyy65zKVuj5gFsMK+g9uln1xh5wy2ZoZ7KJq7z5ao5PuV+hj9xiVnuE+Ll+F5dG1amzIRlBN3MACQLIut66fljvxP4OZyEoy6J1JGoLYYE9fKaLDrupJNdBgJz8Pyb5XN/JzLK8mXRdMjFHUQSRPRVjpOpIzupPmCgUDhr5OVjmoFlWZWj1Hwmj8JY7mi3CresMbOqQg9PQXWPCcmIfmhLEwPhAUQTo0zwyHUCNSAorKGKgEkC98F/hZzTmn4hlcs8zvE0g8r+atILDSWsruOxwDHw12fKyIF068sRrD0TtEBqQnS1AkBqFEbnzYWOJ8GL5vKGKSMrFBCbd1jJWPcsodqIIs2pYUD6YL8IzjHJZhZI8ytZSQBzRgZFp+lqyvdIGUsSD6DZNzXCdLwESBz4cbaXde9nwxR1DbaiNr3oYBng5YgzmZy2ipfEmeNpApRH0RmQ30LaQUFgAkXuSdpHDuQo4oMtNLOiwZhwWjkYIQtatnvdUKgtsAxAA3rHmUaZsjH8kJGnGYzAiMdlgSuXUkXemota3sAAarEKL4cu6/wBcmiy7IgsCRp5VVVG5ijD0oUdNS19hWAYeI5jLL8vFC7yK0niLNZOoLLoXc9LqgBQI1Dp1XOFcSE5zs2rw440SKJaLKFtRGpU9R+EL2s+Y4sbhPItQgwK9GOLRPOyoqiOipSJQ582725BBI6VgJkuX+EcOQpNxBpnZlJSDdi4UqK8LUwvU1Cx9XWxgFrjDzHhfCXgBMivnZAUFaQJgSw9AMFOVuGZuaWeaPLPKJ5GdRNqWKg5KBlJGrrdi6tao7hj4fzHDGsa8M4VQY6I58wQi2Q5O7FnIHhvqoiipvfCzzlz3xYZeLMDMIqSalb5ZLWM7UrSkEhmG+nVYrejsAJ80cgZqOF85JMkE0YBiTLghrChQqkUT5Q2256WTvgV8NfipFBLIuaUR+NoDTovUpr80o33bVuyjtuN7wl8uZ2XM5u5ZZJG0ObZyT033J9MLV4D7KyfglVliKyahasG1Aj2I2/ZhI+MkzLklZgRchUb7bwydsVB8N/iNJwyezrky7Ah4g1CzXmUHbUPyu+uLE+KXPmUzvC43y8oY+MAyGg63HJ9SncD3G3vgLb4bltCAGrofwx5xmUrl5mUkFY3II7EKaI+xxFHF+gC7dL/n7Yh8c42GyswjjkkuKTdVpfoN+ZqGAD/BrjE2a4YJZ5GlcyyeZjZoEUPsMPOKo+CHGPD4WE0E1JJRB77dvzGHjivMLQ5ebMaSywoXKja9IsgEir/bgD+NWGIXAOK/M5WGfTo8VFfSTdahdXQvE5sBy8Ifl12xyyg/Gm/ufwOI80oDCjRvoWr9gI3xnCszrzGaFfQyL9/IG/8ANgEzmHJM+czfhxs7/wBFsFAOxLzyELW25P8AaG33w0cy8rLnYBCzaFOksVA1GmV6F7blepxPy2aHhqQGZtINAV19zQ/feIfMPEcxGYly0fiPJdgkAAAruWNgAWb2JO1YDeHlfKxSTTlF1zMHkd99wCB9WygAkUB3OPOYuPxZKMTS3pVW6C6AA69+wG17kYAcc4JPmY5dWY0rNIFh0A3EFD21k2W9AKAwd43ArTZbXuql7FXdoQNqN7+3oe2AixcwmZPEV1jXSjKtAs3iRK6iz03aug6D1wS4fGqxuoLE6QWZiWJJQbkt/wBMDs1CBHmAxAbUh6iyVhQ7frHY4ncFkVo3IfX5Us2DR8MbGth6174Cl8xydPmZpZ4Mx4MupYwpBH+5i3BBtb1VVdMdM/meKQDws5k4+IRj6jpD9uhKAOD1O/t+bNy1n01xRG2kkeQnodIUIoPa/wDZkEAH3qsNHE+IQxByzoCjWdJtgAqkkgWQAB3FYCuclx7JZcZLMeD4EdZhBG5ZhHb21EKXBLqR0IVScWDkeZ8pmFsSAgL+gQ6106pZXYdGA64S+J5WLPTwssDZqELNahDtqYKCdP0tY1AEg1vgDmPh9DAUklniyBXTq8SdXY+XfQihmHn/ALXSxW+AaviSt5CZUIdpDHGAGF+aVdNnuLHTseu94lcD+FWVymbysquwliIDHXtI3hmzpO4J3agegO3XCnmueeGQpoZ8zxBg6vqoRgFCCKdvxNOoaq3/AGbYmcm/FB87xKCBMvDAkjNqcEvKQqOygu2/7u56XgIHBeV8/Jl5yIC3iQGBSWZfwz9LEMuhqCqNjqArYm7nce5I4fFHH83no4niSMEIQznQNxSr5QXJ2o9B6mk3j3O004mgnkmNN5WSRgqgEbGMUCoW8CoOT3ki8WIuwDaSDGyUCDuWIKr26+owD9nvibw2MMsUeazRIr8RxFF17RRgJ7+aPtj3lb4iTZ/OwZHw4IMrKTrjy61qUoTpYjp31VXpitc5wb5cjxA3mG2gA3fSmY/f9Hthv+FWUA4tlDrRaLaYzJqf/ZPeyqFHrvXbAKPM3GJ5JDHJPLIihQqs5KgaQaAugBfpgvlPiFLC8Yy8WWy2kRpqCEsVRr87mzRPmJUX0o7DBPIcqeO3iJlszNspLF0hhBAF3IRvX5V0xvkeFQ0dUmRyjdFSONs1M23YeYD74Cbnua8hCLBnzcR8RANGmMggHwy82p/KzFg6+cKVFm9vOI8zyHLzHJ5aZiyxq2YaFnJQJpJaSQkrISxUkLRAAB2FV3xiNo5HiDuyIxIBGndlXVa35TsAR7D0w45T4syPBDlJ41MAVY5pCXeQpdMVJNKa9B7YCFyDwKZcyXeJ1QRSecqdN6TQ1dL69+2B3K3BsrK5XNvJEGoI6vGqA1Z8QybgAb+UEnp1IxY2Q49lpdSZXM5kqiP4UDUsQjCsLC0SzD+0QfNtiNkoIc3kMmeJGLL5aJAsWmRjLIwFWwEbaVIFhRRPXfbAQOFcrZHMRBmgMcAYhczFMS0umwzOjsTDEKskoSLG4F4XuZ8tDkeIOMskckaxlArMz6WeMqSxZV84JLjSK6YZOO8uZjLgTRvNHkKVEhqpWjL6yoVl82prc6+1arqsC+d+LHOHX4XywCgeCxHiOQrkSsqxqKF6L9zXfAN/APiFm8tP4GfjEjKFqhRICnzgUCwIB8wBB/VHXFmNzBBmslO0Dg1DJa7AjyHqMUzxb4eZpolZliVigJzWZzDrKCADREj6Uskj9LoemFvK8fKPJHLMp8NGCzRsQ7EDToVkBEga681AgbkYC4/gPk0/omNiAW8SXf8AvAfywx/ERiOF53YV4Em99PLhF+HXO8WVibKRxuIlnk8OWU6fIxsawqlhRtb06elkYeef51bheaoq2qFiKPUGtxXUe+A35KdhwzJhVP8A2eLft9AwM4lzxNFnFyqZZ5ZWjMgApRQut2O24rBzkgf6uyf/ALvF/gGBeajH9NxGtxAwuuxvv+X8cAcyOf8AGW/DZWFWGHv27e+xx0yGWVZ8wVFayjN7nTV/sAxMdqH5XiLknuabYitA377dvbAZwwfgRA/qj+GMmH9YiNfoSD7bp/8ATGQ5gKiim2VboEgXsP8AIxE43wkZhowwsRlX+pl3BsXp6i16WAe94BWPxBjSOa4JW+RljVgtEu0gkACC9+3X19sG+eMxmUgWXKCMzofKJOlEUe49f2kdrxzkzuTykcspmjRQQZDGB9RsAuUtrNEWW7Y3585mGQyxzPhCXRQALV9TKB2Pcg/YHACf9EHmzkGckkLyRxaSgSkLtEEdtR2G9kBRg7y1y+uUhmRBpLu8h3J8zDc7n26DCpFz1mZuJZPK+WOLMZZZmKjzDXCzaQxvoy3ex/mX+GvEJJspmHlkaQ/MzqCxshVNAfkMBXfEPk4GXxo8xmJUSRgIUYKoDFpTrdgCq2QToIq8Acx8VQgPy2Qy8Yuy0tyG6oEgBUuvbEDnHikkPEM2IpWVfGPlB27H6T5TvjjkOfMxHpLJBJpUKCY11hVqgpKkL7EL64BnyvOuczHC8xNNMSwn0KFACgDLySAaVGmtYU7+m+EvNc3LmPCXNZdGWN2YmH8N3DVsxoihW1Ad8M+VzuXfhZqJ4IjmtMio2tr+VcMy6q7EbYR04OjuwjzEIUEBTIShN+xXb7msAdh4Tkc9mguWaXKRsFXQ0bzNrOxore3pZvB/4fcsNluM5V0ZZYA0gEooWfCcEFNRYEE1X/PAbhHEJYo4hDlx+INJOqR/GI3I0KRGSPM4BU/mMM3wvkPzmUBEYYK66tmkrwmNUX8iKb84SyxIs6jQQxyMZn8SScRxSKW0qNTCqFlXZRWxawGAHXBOHkVHdIhNmHXSTtEZV9qZ6iS+lEN0sbEYl5PlOIBJv6wACGBURogdSCHEmYZVII6rTruRVisCOK5/N5rP+FBnJiEg1qImeYN0XSVgUoh9SBpG3m3GACcyQGLOCNB8syxxr+MYW+nUQW8IaFLaVG2+2/XDF8PeKNJxeBw0BWViraNAclIXJOkKGCltwwAsUN6OEzivLc2WzBhlRDJ5WNlnCre8jVuAKogggAnY7YdPhtloE4nl6zsMroZmEeXyzKg1IxbVKyodA7XdUAKvALPCOKZd08CSPz+I48XxG1KFDMPDjorbadJYg7ttW2LCTPhmaPKSSIsSJqWBIstpNkEtJMLCnTQvz2fS8IOW+HWaCw5uFfmGd9XgxBiyggka2FBewO4IvDbByPxGXLaZ8tlIneR9cmZbVIEY3Yk8RiCL0gV0Wyd8AvcK4fE3FswuiBxoDASCTOjUdFkeCB4jEk3flFkdsSfiXnpYMtHFUqLK2oK2Uhy8VJ6KNUlgkfUR+eGDKcoZbKZt534moQoqCJGZmZEVQBI0HhlhSjYAdrJo334dJlY82Zo2zWY8UEBFyyINQ0lnDS0Y1IkStOm/VsAh8k8P8OUSHMQyPLlpyY0JZowFBGuhQJ9AbG/fDny/l882XyLRSl4ViUtDK0UKHyELpMWqY1Y3ZRdXe+OTcaybmcwZRMta5jxJ3JkkYhfNWiyRZJu9O2Enl/mXMQQJEhWJXYPqjVPEbSBuWAZwAo66R98A3cI4tEuafWXgzryiIgRGZIw1afxJ3IQOaJNG6GwxE53yz+Cks3gNKWeJp45lYtpQ0AiLpSlpqDXfYXjfxoWmzeazCNJDmUj8qIJtLqK+p5AhA7M3fahWEXN5xn8WFWJhjuRVUFULGl1aCAFJFDYYCyc3yA+VnE8MsdiNizZkAm+v4YnujW1kHCxl/lY43M2VWCXwW0yztKxdiCvkSNAmqz9TGgaw58PzM8Sw+JAgeVdbPlXjBAYWtw5eI5kj6VJDHezYGNuK8RgzEE6lopZPlZZL8Is0aKpFSGaaR0bUdhpBHU1gF/lzLFsskjK08Iaa4RJHGyHXs0Xn1sTvYr7Xjt4scWSzL5WQeGyIjooJePV0E2pFQm7vSVbr1rHvIXKUy5QZmDMSQu7P4kaFQZfDkKqpeRlCDrZBbrdWKxx5x4DJoMuay+iS10HKs5iDFvqzEkth3NkAJv1vAWT8POd4JMnlomIjdIo03IKkhQv1DZSa+lqPpeN55/8A8QxpRr5Qtfb6iP5/vwC5WymWzfD8t0JWEIGFhgQoVqUuuoageqMprvgIuam4fxlRHG2Y0ZfcuzAiHvpBHVWF+QEUTQG9Bdj9DiPlT+NN/c/gcDOAc2wZxQY20sRfhtQb3qrDAeqk13rBLKH8ab+5/A4AVzbxCXLZRpY2A0mIAaf1pFRrJvqGvYCq98L3xOz0iZjIrExDPMgYUDaawWNEECgBuNwD164ZecI9WRkAAYkJQPS9a1++j9xgB8RXPiQ6SQ/i5YWDR0tOdQ233C9O+AQeN8PkKcZ8pQTZiARl6QEL4pJBYgUAOx67Ye/iyIvloxOWEZZdWldTECRG0qu1kkV1HU4T/wCilzL59FE7GbOZdGqOgtNKtru2qNfqZqAr064cfiNl5powsE0cTgGpDJ4ZUl0JogavoBG3rXcYAHkMgBxHIyBHI+TjVXLooAGXegYmBZn3s6TQsehwzfDlkXh8hBRgJZiWRXAJB3NPuxsbkAAm6GAkfAR87lM14zyPlsqsNLE7a2Ebgtr6fpE9d664JRyNkcpHBHBIY3kKF3KlrlZnJCrqFFr61QI64CoOYSh4tmLDeaSvL26Xff6fSumJL8HWXQkhBN6tY6aWUagd7ABHe6o74L5vl4fPy5mUwRq8pKiSeNbFC9kbUCPTT3xNiOURtJnUssTswRZXGlV1sQX0Lsg7HAKg4dpyPheVlbOMPIa/7uRvZoHoeu94Fnk+zqTxFF0Ko79D0Jr8ya3v1w38d45lHysbaZZ4hmmVvMsNuYlKixq8oF2ep23OPeCcz5FIhMYYsvbtHHpSTMuxVUJ0szqoP4g/R398BXuY5cmiaPT5nZvIFFnaq8p9bHaqBxY3w8/pDLyRExzLk1jLuCNALCGq8xANMBsfTbfBbh3OUE9iLMyQedV/FaKDWSf0Y4Ii7b7G2A6AnfGnL/GstPmMusbrNIschc6JmIIhYnVLM5BOodl+2Ag8HilkaEs3DIA5jFXGZ5BYoUVlZXPt37dMbSZzJNnhmhPLm3CCMRRwvKBTXZaV4x1ulrSOtYU+SZst81kkEMplWWHzl10hta2aVbr2J74BS51ntEiOlip8zPIRQO1rRGokH9g6YB+ymWyGWYyplpBOu48XM0wUkKzlctQWw+25LH9uGXl/MeJmoUhiSFX1BpEyrAldDWPEmGvc6e294qdGzESuUqGNlaiqhWJjVXC2SW8rFTQOxB9Dg38JOIyz8ZiaWV3ISYjUzH/dnYA3Xr+WA3XnfPiZFmzchXS1J4gjRVAZVLtGvYhTuLP54l8T5nHzLRPDGVMMUgJEsrNcKNS0aqyTroep3OEHik7rmJxGWUOzA0asKbN/asF+ZM+6ZpaAY/LZULd7Xlo7AoigbJq6wFhcH4s+ZjRoZxDCpItmjy6kK1dd2B6G9++CScp+ME0uhDM7+JEss/aH9IFAb0ab3FUB0NUdImzFqNlSCNuqvdX03q/cYaYeZ8zHkcq0ckjaZp0VWYldCJliqkbAqLO3ufXAPPFsqhGaEbFjFHJG4ECRKrNCWoeYuxoCwTsT6naPw/kPLSZGF40MExSMmdXllYWgZtKoAo1C1IG4s9gcDuXOc81nnzEUoiWNcvK+mOJUFlaBJAJ6E7E4j5L4nOMuFSCxlcugHiSyMkhDRxnyEgCtZ6e3bAN3B+GQ5qF4/ASCWJQrmFBE6sb03I8lPrA1bggehvChz9kEgysbUk0k4Kl7CyI66SzHwwFZS1/UL6bnAKP4izSZ6GcxQxMloBFGFHn2ttWqyLO5/diZz1zc2bZ8u6sBlXkAYuW1UdPSgqgadgBfazgG+bMvEPAzaskyJGrlJDE7hQdCtPbxshsjR5TvgTPkozLxGbNRCBJ4g0NtpuTR9KshQOC43sEEhSQdjgPnOd8zFBl83GUSSeTMhvIGUeaL6RJqqqHriNFzZm/l1nWUlpppI2jIQRHQkRvwwoWyX3ob4B35L5hzEPgwRoJUmOakChyjjRKRpDFghF+ayCdyPTEznbiqnKTeKxjkIj8KGWIK+rUuoIzqDLRBsptXreEHI5wRqwmbMxGJmAmy8hURmZmtAnTSTGzbEbA4m8VyEWYXLtlvxnViXYzuXkFA7RzHarBOlj1GAaMpw5cvkYZMq5gk8COQpbLFI2gEmXprJ6AFwBewPQjOE8wyJxWCfOReC75YoQy1uW8tqqgrfuO4s448F43mkXJxQvG6TxvaSM0teHEDZBIMYFHyrQ274J5qNH4kUzkZjRso4IjYyXGaANxrYBIJ6bCrOAdjwuHMZiOa6kV1bVGR5qO2v9bYVZ3GGnhbEz5m+mtQv20Dr/evCzyzwNYnGiRZogaRvELkEAWLG3psMMvCT+LmP+MfwwHmczOmNSfDVAFYvI1KKoj0HUdz6YgcTcWS89FF1kRxAtQ6MLViQCeo6Ygc95V5uDvHGpd5I4goG5JLp/zOIM+QfUZCPIvDQhrrZcNX5Ab4DrkuPZOfxViLzvCAXVn6WSv6xW7G4r8uuOg5khV8ksMKgZ1C8RCjULiL+YAjaq23v2wici8Lly8vEnkUrrFAGr3zB6i7Fg3hgMA+d4MNaWmVBAonV/V3HlKrpodSSRY6XgB7/FDMjicOTKx6XkhViAACJdLdKJ2DkfVud++D3A85JmJM3FLJ4scckAAcar1F9QI6UQAOnvW2K8glhbjOXPiN4hkya6PDBXyJFfnLjqRdhenbDv8AD/MamzpCkH5mNSSRTaXceUVYodiTvgKcOXccNjNA/wBZdhsCK8GP+f78c+WdXizkrpBymboVQ/2LdLwQ4ZmfCySEUT8w5A3FfhxCrA6nr1Hvhp4LEjjUQNTZea1JsMGSgSuo1YA9MAkzEf0OOv8A24//AC4vEX5gLlsu26gTz/SNR+jL/rGrw4cayEXyKqECqc1ISBuNssaIG/oOl7jELKcsxT5RQqv5HkNMSDbLHv3FEAdzgAHAcyxzUAjaQnxUH+0AvzA7KANqvvhi5GyIy/FkAJYfLO4Pe5Mn4hH5aiL9K9cD+Icp/JZrKWRTyptvYp1PftRHfBvl7ISJxYmTYrk2U99xkVHW6364AZyLmkbO5IHw9Zki3TVrLBx9ZIAO3UC/vhbkzMerTekVu20lGz229d+tbVhv5CmypfIIqIuaXOAvIGbUyecgEFQoH0jZj06b4zjHEcq+efwAIonygSnhXr4gLUIgVDaRYcntRPbAQ8o5fJRCMlmDZqiFrqkdbDfqb6V0xM+FHCpYONIsyMjCKY0236DD+IIw5ZvLZUyQTJLHLG1orElV0x/KJtuSraQ+putaulYFctav9IF1NqrLz02ote8m+pvMQTZs79OvXAVdzKlZuerrW1e+J3OpIzKn0y+V/wDlYvXG/NPDJo55C6P4bOdBa6824KgH0s4znMXmlUj/ALvlqrY38tH17mqwAX5olFBJAF7+vXofzwYndP6Ny93/ANozNDr/ALvLe4wNzGT0wxsT1LfxYfyGJ8sTyZCAIrOfmJ9lU3vHl+w9wf2YBv8AhnGTDOQs/hhJhfXL6tC7Dv4lb2T9OErhaHRm+1xCif8A3iLDryBweWCKVpYMwheCZlkY/glSg2C6D+Iau9Q2FVhH4OxEObsAgwDr2/Hi6b7YDzJi9DGr+YQdrAr2/LErjNjNZ/uPElH/AIjf88SM6Ki4eNLgEhgTEsanz/oMPNL7u3pQx7xKHVmOIG6Jll2//kf2O37MBH4rP/q3IiukmZP7THiVEt8PyzEAf16XpVV4UGw9D7Y48Ty/+rch5lFvmep/tR+m+PI2I4flxe3zsh/8KD+GAn8WYtls53/rWX6Wf/1f/XEXI5RXhyKNq0tmpwaNHpBe/Y1iQ2dKZPNsKsZnL9QD1XN9iCO/e8d+F5rxEyDObJzcwHRf0YK6CqwECLiuYy0eWfV4iSK4RWF6VV2joEeZb3+k98G+GcwSrmhLoaPw4nyz+I1qmgFmCgea1APl821nfpiMuXQxZHVRKpMao9BmXskjDBmSpEukKKzHERsOpGTkJu+rWet+ntgCvJvFBNmstokiRg7azCAEKg7K1GzqoEFlHpti0uXMyXlzditMxUb9QBd/tNflj5x+Euk8Ug1Lt5j+xCR++jj6B5JB155iKDZpyPsAF3/NTgIXPccp4OwgLiQpCF0Eg9Uvcb9Lv2wK4nNplfc7cKP75FF+l4fskQII7IrQu5P9kYXOLZvLK5AWRmA0FUSwV2OkEjzDe6G2Ar3lNaz3GmI2Jvp65hv398HUjY8Q4UwU6Ysj5m7KTA4AJ6AkkCvcYKDOhmVUy2aUyBtAOimqtTGm/RBG5x2hzuz1k3HmRSJXC7yVp0jWastp2716YCruC8tzjiuWnaNwizQliRQAWOOzf3sfliw+VIWibM+Naq80Xh9SNi10N6BYgX73idm3nqYnKRqIwGOqVTq1GxXkNdKo/wA8ceO8MmWBPE0xEShqhYbpHG0mknw13uJRdXQG4wFLcEnJy0XmXaaYqG6Go4Cenf0wxzZiOM5ijTeA1ixpugOm4OxJ3OI8nxKySLUPDYABuAQKsgb+ZTWwH7B6Y5f+mRlJKZLLKex0rYFeoQf5OA8lcHh8eqzeYlNIO3y9A0tkDUyj+8Ol4m8MUrAgiRl1s1KYpD+peyjbp1PviXxHnDMHhsHERIUkaZ00xhVAWiKBKk7lVO94VpviNnJGps5OvQ0ZSo2O4OgL9u1YA/neVszNJlWiy8n4cwYkRONKjT1LijuCfLd4NTctZuPiM+ZMD+D8q6B9NnV8mFqh5vrBG47YrfiHNM+15qdu9CZ2B6EX59u4/Zg/8MX+YzT61LL4ctlnY3+E+nv1sb/5oJfIPJeYR8lmWESRBkm1NNGCy0Tst3e/esdMt8OAkwebO8OXyEBTMCdV7GqN9e2FNcxCsukp5wdFkHc/mrL1qjXT747xmV5SkeXAfe4gpvSKAPliBqzs1+npgH3isGSkgihbP5KIR+NYjLOG8UL2ABFab2PfGnJ3BOHwZpsxDnvFfQ66EyzKg1gj+0dunfCNnPmDJ4ccHhyAktErMdtFkksfKAAdr2s+1Mfw+RxxPRPF4WmKUFC+o34ZYWLJBo9T1wHTLcG4bPEj5zPziYjU8S0ArjZgo0kijYxM4lJwEyM8j5hyVjB0hwNKIFUjyXekXd+pxXXHsyy5rMqrFQCwG12CehPb6ibwCOYffc9wfWj1wFqjjHAFNfK5iTYt52c7i6+oi7Bv88dP9NuEIjRx8PcBlI6KwGxOoB3K7Xq3H3xU2YndmtibNn+X8q/LHYcXl/X9ew7ij29MBceV48mdiljyWVy+VCxv4hKC2UrXl8M1uG7+2KxyeVgIAImTV5XIKsD0PqCRe9H0GGv4SSMWzgJJAyx07mvqra/tWEeLMSK58Nyu56PprqO5FGj2wBGHg1lWV3pSCoaJyRvsBQI7dL9cSc3kJo/Fkm6yCRjvpJY2fKGAvdrI9MC5uLZkmjLIx600m+5vbff8vX3ww8r8OE+Uz7zBnaDLaotfRWZwCw96FXgIOb4XM+Ty0PhvcbStYr/elKG1m7U/txwMDploo2RgyZiSQg2KBSKjdV+iw/LAmPPNGTUkooUB0IrfoTtvgrwvmLMvIkKStqkdUAfdRqYAEje6PY2MBkmY8TKZsDq2Zy5A9tOZ6ftxIyA8OPh+rtmZmIO21QH+WNeI5FoM3NHIuWm8KV4yXZU1aSVutVr0sYnZXMeKRBDAfEd1ZEgnVvOKogEHoBvvVDfpgIfFomaHI0Cdpaodzmnofc9sHMxJQzCk1/WeImq33ysg/Yf5YXBxfVFHDLOyeExJUpalgzMpJF2QWI6dCcMM/OGXkiEbAtIWmJZWAVvFhkQC2AIC6z+77YCB8NsmRxDLlf1GZtj0KN+XSt/fpi/uR46bOUP+8yb3d0av29K9vfFTcEEfzcMyOZLMg3pNCsPIdNUbW1qzVDri3OTZVb5op0OYlJPr523F+1YA7l4gsSr2CAb+gXFZcc+J3yWYaBcsZjEFm1CSq1Rjtp3AUn+OLQLUv2H8sU5Pyys+ezkpFsTHFoJNjyR2ykHe1s6e219cBHPxnuNJkypHhFhvJ2YrrN6Ouoivvg1zfz++ThjmWJHErwkqW6ERpLQr0oi/Ug9qKfmeV1ysEocfh20kQ3N6jFeoDppCgm674789ZFHXKrRAaSFW3oMDlIyDf5kdP1vbAGOFfFCecZXxIoyM3mWy0gs7BfAoiu/4renQYIcs84TcUgnMyquiTStXXmy8wP1dBY7e+EvlkRwnII8Zc/0hKkZvTpYfJ09Ub6dO4Jw0/D/i8U+XlEUJhEbJEfPq1VBOdXQdyTW+ArPhs6C0aJDpBA1LTDykdt77b/sxN4bwzLEk0FNHewR962Ne/wB8AMwh8eVwFoPIKvp5iO9ntY/P7E5y3lDuSkdEUNQN1d/omz22PsNsAwcfy8Z4LAse6DMy0BYPXerHqft0wt8P4Jl5FjZ3OooD5Q4PTv2JHT3o4buYI1Xgyq4s+LLVXt5UIq9z1A3wvDPeFEJWCyCMKOlAXtv5B3qwL6n02Abx7leJZctHF4gEpZbYegWqHruf3YYOS+HPFMwDeaLJZiyu46T6T6jrt9jgdwnnGNZlfiOXTMRNboyllkjBNfh6Strt9LH7HtiyoctH4uZCKwZfntQCqV0gyABTqBQgt6V06WTgFRIUy0shhO6PPJ1vTKMo7HqOoY7e1bYVslztm/6S8bx31tphZgBfhGQeX6du2/X3wy5pCXzajd2zOZCj1JylfxrCdkMgDLM7UiAqFNEBtRYruegOgjV2I23wDzFm80nGxcQGY8E+IipYCeEQBQuhtFuD3x05Chf+l55JEEbtFqZNwEJhcMoG9AMpFdqAwMzvOGYj4w+YOV1SvEkeguV+pUQNbKKtq6gdcGOTs8ZeJmcro8fLtJosHTtmBQI6jy3+eASOYcjqzE8iBrQ+Ixa9J/ETYbVagqWI9fbcOsqOmafwyQXVxfRfMdibB3Ljp2GG3M8VMicQgI8sMc0imzuZXg2roK0dvXCzxqP5abN5YA6QAte6mNiT99PrgJHOHDY48rw6RVCtLAS9dCQ+xr1o6T66R74C8Ky5zEqQqqh22Wh1Pv1v8hhp57jH9G8HPc5eUfkJBX8TgN8Ph/rLK9f9oOhAPQ9CSBfpvgHr4bRsA6nYrkZQfuMxJ/PCP/om0mTkzgPlRnDD3DKB3sDzHeu2Hrk/MaXzYUDyZTMgV7ZiQjuR39SPfAbh81cCzFA0Zmtq330UPoO19fMKJHrgEiTJEnbUTUdX1ox6j+QA29sNnw/H9T4uf/ZR++QYXI8qz2NrqLbsQIWIP/wi/ucNnIbXk+MGgB8smw6fVgAHHeAMIWzLNbPmXj03va3ZJ72cQeU0/r+VB/8AXw//ANi4ZubD/q4KCKXPTXR+9dttt+vfADkiJm4hlDRIGYgs9aHiqBf8MB1+IB/1rntr/rEv+M4J/Bz/APOcp93H/htiFzqVHFs74gOk5iYbdjrIBH2O9YJ/B9COMZemtdUlb9aibeuosd8Am8R3lk/4m/icMr5D/UkTBLJzklmuwiTcn0BP2wsZyQl2FmtTGvcnDfO18Cyik7HPSg71t4afu3wGvJ3DwM7lFG7MxBA3uqrYMTXc+xPpi9/htHUeZB1X8xJdkkbOR5L/AEe33vCDy5FHBLwdEVdQfNM1EFvpcCyNjt+WLO5TFHMj/wBol/xtgDc8hCkhS1DoBufYYr/NNKucRWyj6XcvZ3MhjVAm4H4ek9tyRq7YbuIZnNqCYYoJBY0hpGUkHrZ0kA9Kwu5zn3NQzeHJw9yvd431ULqzahb9gxwEjifBhmEKvDJECrAlSSeg/s32B/aN7wMznKEUnheLDNIEVCQtqCwhWLuAy0FuvWj16ToPifHIG05fMak2IdNPevqsi8aZX4pK50nKzg2aoda32JAHTfa8AHyXJyIsPkl/q8xkS4yKJkga7F69oSCf7R9MTOVOXY8nGqKr2XV5GKMLIikU/o+prffzDBVfifltILx5hCeitC93V0KXf748y/xMRgD8rmhf9gGtr3ANj88BXD/DpS16c+dTFiGhjIBbegPGqgfbG55AcJSrMEF+UQqAP2Ekn1239cWM3xOgAJaLMqLAsxmt/SvvjUfFTKhQzJmE9mjII2BN9tr/AHHAV1xLhbPkMrEkWcUpPI7gQtrW0NfSumtQX8iD22Dy8vTyK2uKYg1t4Ml7Gwa0VW249fbFs5b4v5F2KqZrA1ElNgvc9eg7ntiTD8Uck1+aXb+wd+vT16dsBTOY5SzMihNLi0WMFsuxCgddP4VqAboij1vFiwZKRXzjllEWZGZKjw5fE/EB0j6QoINbV+Z2w1f6f5Wr1SKGNAmMgE+xOxPtjZfiBk9WkyMp22ZCDvfr9sBWeaMk2Y1mHN0pavw2VQWXSSCqsehJBoH8tsScxwaGSPMtKmYdjGgtjKW8kgIVC4U+t0OhNEYsdeeskf8Afr1r88evx3KT7DMKNuzKOpFfV3sCsBTeZ5NjknR9GYUIBSfLlhSgEfUjBjru72INetkuS+HLDmV/DnjWONow0sbLqUxynbatnerNXt3xac3HMvAQWnZrH6TagbPXyirH8DiRFzNlmAIlXeiLvv8AlgKDGTYSZkpDmdUsaingbSX1RlgCovTanc1tibmOFmcZiJkVZpJH/EVWCHUocg6lLgJ5et/Wd9gBe03GYEPmkUfe/wCPTEAOjTNJFPHuNNaNVWV9x1098BVXEuTvGy2RhkdCMtFJHaNdlnUggFRYC+tb4XMzy8OHTJNl0zE8q6XU+H5NRLWPIdQXTfvdY+kVYEev5Y1lmVd2IUe4rAUhyjwSZcrPM6kPJlpk00bt5Hfp13BGEXKcNzCxHLOgjEpLEPCA1qDVM9EDrW9bn1x9RHPQnYvGfzGIk82TOznLf3in88BQnDeW7l1kosYWFQTLCTaQ+G5K+JW5JYCzsMEOWYIsvwzi8ZZPEYFY9X1yAKPp9QW3ABP88Xzl8nEqjQiBa20qAK/IY0zEUS7v4ajfc0Om/f0AvAfNWZycmYilhNAtmDMkQUa6axdkiwbXr6de2PeXOTczl83BKyNUU0TNpDklQ41VS77b/keu2Lc4PwOf52XOK2WkRw6KEmdgFL6h0QgEVVCh1w1zSBIy8gewLYRqzdPQVqP7MBT/ABngbSZnMMMq7tLLMquyA0jzSEuushU8pUAsCetAAWZXKXLrZXNRSrlXpG8wVQGsKyA2W0ldLEmjZNYacz8U8iHKfj6vRoih39nIP7sdZudEVb8CUCrBZSB+4GsBX0fw+lkCtmMnWn6VjfSWurMhIaunRR1Y747cR5JzEmUjy4hiiWOUyBV19WVVNszEkkL+r39sMHEfi0sJIMTWK6Atuen6Qxxj+JMk+8cDMoO7Wijp08zGuuAWMpydnFzULgIio2pdUjEi+q9LO97133xcvJz6vmG280zMQO2o3W4Hrhf4PxKaQgnLJGpNBpJCxJ6dFRR+/Dlw0HU9gA+WwOl6e2Ah5ng6ORc24N2CBuNI30kdlXbptjzLcJWIjRPSizpFUxIAtgW3Ow3x5jMB0fhylrLQagK1GNbr28+2IkPAAhvx47r9FEU/tBur3q/THmMwEzK8JSOqaI9d2JY7/dz1x0SAj9KA36k9/sd8ZjMBFbISsbMuVoeim69yXI/OscczwQH9KALXm3q/2dP34zGYDplOBRRm6h1bgEO1ix3OOkvCBtpeMVuBa/8A2k/sxmMwEVuFuWGp4mAG9uL39PwzpH+emIma5Qje7cUzFmHzLjc3emvpG/avTGYzACn+HcZJ0mNNJGg+ODffuhYV069Rfuds7yLqjKA5YgLQBlPr3NVsPRcZjMAEPwm8S/FfLhTe0TgdNNWzA2aDDtQr8jeR+G2UjIKxx2tCzMDe97gAC9yN+1YzGYDbP8kwP9fgqN9kkRNj2vSSaH/TE7JcnZVY2CBBqvziUE7jsbA98ZjMBEHIcCgUztW1+Oo/wkddjv3GNl5KUUUmZCDe82re7/XUVv03GMxmA1h5Fju5Z3Y/2JtF+hNSbn1++J3BOVctA7OxEhu1DyI4Wv1dbX1vf3PrjzGYApxji0nhEZcJrrYtKlfucfxH8sV/xLkrNTEzTzfMTaSujxVVKZaIH4oAHY7bi+uPcZgImQ5NzcQZokjgcgKBDmEUdfMTT+nS7w3cCz2bjbTPCDHtTieIkfdS+9eoN+2MxmAMcQggnrxY0cj9ImOx60dd4XePcBiUI6NCQGJYzst0xFhWBvpv3vpjMZgB0vB2ZPoybhyLKyAbX+kGIuvb06Y3bg8qEGOTJrRFKGoEV0u9iTW9euMxmALw5mcUPEyoUobOxKvW3SQA9f3dcGuBcVWnM0sQYtsdaCwB2Gtq9NzjMZg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4" descr="data:image/jpeg;base64,/9j/4AAQSkZJRgABAQAAAQABAAD/2wCEAAkGBhQSERUUExQVFRUWGRwaGRgYGSAfHxweHRsgHyAiGyAbHycgHSAjHB4eHy8hIycqLC8sIB4xNTAqNSYrLCkBCQoKBQUFDQUFDSkYEhgpKSkpKSkpKSkpKSkpKSkpKSkpKSkpKSkpKSkpKSkpKSkpKSkpKSkpKSkpKSkpKSkpKf/AABEIAMgA/QMBIgACEQEDEQH/xAAcAAACAgMBAQAAAAAAAAAAAAAFBgQHAAIDAQj/xABPEAACAgAEBAQEAgYGBwQIBwABAgMRAAQSIQUGMUETIlFhBxQycSOBQlKRobHBFSRigrLwFiUzQ3Lh8TREo8IXU2R0krTR0iY1VHODs8P/xAAUAQEAAAAAAAAAAAAAAAAAAAAA/8QAFBEBAAAAAAAAAAAAAAAAAAAAAP/aAAwDAQACEQMRAD8AtpY3eSX8VlVWUBQqEfQrH6lJO59cdvlX/wDXP/8ADH/9uNsq3ml/4/8A/NMCePc3xZelWpZTp8qsvlBYDU2+21kAAk6TQwBDMgxqXfMMqjqSqV/hxWfPXxLmhOnKyWqHS7TRLTE1Xh6aNKbDHsdq23F8y8wvmJFMrK4jzBKob8hAYIFWM25DxKfKCSJGsbYg5Tg63Ihp5NbkwszKHGygAhQzFnjUgRhz9WspZoDvDed+KvJTGJY1JSWUwFVWSjSrqILm9PlA1b9OhwQyHO+dlzKQWEK0JVZE1A/pN00hTRCqNbGjemiMR4YNatOmtZEtSiimYIyo6kR+VKRaHhEsBWqajpwyzcH0rBKqRsA6oPDoBI3YWQygaqYLail69TvgK34p8WuKRSuqmFwoBB8IXR6GgfY9MDv/AE5cTO4MHayIvXp3rscScvlstnJZIpSFlYhVFsp+skaQ4FmgLrS49CDRMx8DSHxWk0DL2HfJhnVJhGPKWnc20m1+HKEVmqvUhrwX4u5kSwfOSr8uwOuSGO6tbHVeqHyuACBubxbfD5kniEkOaaSNhs6GMj9ydfbFNc08yjOZ7I/ILPl1jShUA1AFSxCREgSL4djSNm6LqwGzPEW4cCcvOyTMCzTZZg0UoZq/HgejlnF0NgOwHfAXnzEzw5d5Enl1KBV6K3ZR+p74G8UbM5R2eaaabKE3rjCiSAf2lCfiJ/aXzDuCN8UlwnmyeNnEkjqspy7SLYdZdgzN/wDuOAGABBuwemzvmucOLSwSCLKpI3iSKssVsgEZZX8rtevUFK7b30vAOOd5zy6j8HMTT9i0bIyja9zp369sC4uPZnz1m2fcV5E8ookk0gs7e/XCFkuQcwkb5vMSVIFMpjAIJ0oXtyKIfV1FdupxZhhARogCqsK1LXT3sbEgfsG+A2g4hMwD/MSi+opKI7bmO/4dcSYs1M6ip3O27EruR1oKu3Q42gyAK0SdhW4G9jv/ANcTVULsorqar/PrgIkizaf+0ShjXQr/ADT8q/fgWuTzulic9OSDXSMV/wCHv+WDmYzRUEqD+4e3U4hTz6rOoFR1NgC/ue9/bADCmaUW2ezBoEmvDrb38PAHi3EuJElcvmpRW+pih/8AJpA619sEeKSnTqXWwF7dbvpsNz09K37Y5ZZGcA6hsB5D1G3daFbdMBAm4hniCsfEMwX9SEKnf1EeOuSn4ipqXiExJ+kaUUbjYsdN9e1C9uu+Cyu22ilBPU7k776QO/8Ayv0wQh4aF8zD3JNFjY/nWAFImclvw89NRGzWK+4Gj9l4JQ5eWJPxM5mJG9ddfuAH+ax0zPFBGp1eVQLJ9NumFyfick4tGCBhsQLb7i7s12A/PAGWM2xOcnABug937dOn+bwBzGfz0jEQZqYILJkLXXXZVrc++CyK7KolIVQACT1NChq9du2OkraVJUaV9T3+wsYDpCZgu+azBNfr/lew/wA2fYYHh840lnNTpGAdg9k7den1e3THuWmIOkvqZt9gaHtf/IdsGjw6VhsrKPXQSf4fzwA6KWcE3mMwQRsPENj36Y7wwZxkJSadzZF6/pNdrG9e+22J2X4aw2CSWfUH+J2w0ZPL6EVaAodsAN4Xkn8FBJLOXrcswBNXvstC/tjtkQ+qRWdm0sKJq6KKaNADYk9sTyPXEbKJ+JL91/wDAJPN3OUkOYly8a1uHY1uweIIgBFVU2gE3qIJAqsKeXKvMGd0WDVbHUTINCBBZW3a2bUpa1JU2wJIPnxVnzY4hJ8tKXCgFokUFk/DS9akEujA6uhUEkHfHTlbk7MzxsfDOUK/7vVu50Ajdhcakiq1EDfy7YDMpmmZ44wwjKI4bMBi4kBbWwfRVBmvyKVX6wJTvhijyRbKh5IKaEqZLosNJ3EKBQI0EbFwoC3ekq9tc3IcLihjyuYhRKLeYhf0ZANRrrqQqrkk3UbdOggca59hAzK5CSKWcoqAO4AY+YM6EjS7CyCljUApFgCwLrBFlGnOYkCwyEOF1VuSF3YkatR89bKCXobHFZZjmSfKcVlELyR5ZpVaWORPIV8up1FkebSWDLRPv0x6nEc1m8wUyySyT6dEkUja4ohGQPL0FKTVEagT1JN4KTfDLMzlA+YhoankoArEUPlSPe7arY3W2+9WFbcwaxms04IpZiD6G2YjY7EeXvg3y58RniCpLZUDTq+qhXv5h27ldvpOOvG+Tc1NJLMFHgyyuzsLYpokkU2o8zHqRXqOmEfOadbaAQmo6QxsgdgfeuuAs7PZmLPZrKIJdSkPSgjZdLHSL2SyAAVCkdVUEYM8X4QsBrKQSRlyNbyyq0Wot31W0rD6gH011INbVeiiPIxzKq6/mmGoi9liQgbijRYnDVy18TtNJNQHQhvMhHpZtkHsdS+wwC+3BRErod5DAGMYU2jMp/2nZHDHSo6kdaJovvCMnnuFQvbwiNSzfLTSCgCtnROAAHuzoNXVgHrjhxWSD5PMNlQImzBXWoNhnQM6spBIBFknTt0JVe8XO8rTzZjVnzLm563jj8qBFLDzSUFSmtloEEahV7YBpi5xy+cyU4ic6hBLaOaYHwWPT9Lp1F/lhoSEl7vyWb6e/wDO8JOY5PKwvJOYj4cDskUMYRFIjNW2xY0d6CgkWQcP1HcAm/8AO++21jAbUFBHTuSf2f5/LGi5hiOwUHZhjbwz3sk+/wDPGkWW33336e2A4GDXvbMe1k1+7ATimQddLM7Og28NV2BPQmtyB9uuD0k2lgSaF/z6YkBep1bf5/ztgAHyxVR4a053Irfb79PzxI4XkXpjLtfZjqb+YHsN6xOzehabfSDfl31ED7Wel0OvvjnM+r6TS9DuPzHt19sB0yYShoF33/5/yG2J8sYINkj3HUeu56YEJGFXVbEkrXfqe1D/ADV4nZ7MGiN6HXf+PrgAuYyg1FSbjPbY30oEnte5OxPv1wK4dktEh0qoHqxJPf6Fvue7H8umGLh3DZJH8gXudTbad/0RR3Pr9sEX5aA69yLK3Zodz3+2AE5jKEgW2oj9t/wGPMvHrbSCKGxrevz6D8sEJeRVn38aVVB2QVW3r0J/PBjJct+HQEhodgoH8MBJ4XwSKAfhruerHdj+Z/gNsTiMaxoR1N+mN8BqceY2rHhXAcJEJNncDsP5/bHHKG5Zf7n+EYmViJlFqab30f4cAMlysbZmRWRSJ10sVUBiUJFOw3rTVWeqmsBM1zdHlliBpmqSNSLVGKbAMwVhGxO5vcEGxveAHxN4nmYyvhTIqs8qrDRLzNrNjyHWOgCkUAatlJFjuX+ScyQxnZ8mj7fLoS8rjqdyaRDqI824IAsEXgF3jnHs1nGjy6tMuYjbUqQNaF2OzHSQFJZvrDEebot1hj4b8NjKwfib+LKACIodIa2G/wAw4AFil9+v1YcsnwyDIQMQEykF23m87f8AHIfNfooo/wDFeN+O8QaLKxSZQovi7jWhpE8MyE6RR1FQNjW53wHuV4bHl40jbw4IjSKikDUxpQGJppGYhbHf9XAb/TBZ8xLkI4mjVI3L6vKTS0BQvykPYJI6CgN7TVzE08nBsy7ktJIniEkAsTmmAobdFFEIOm5oYM8NT/X/ABCTakgtj6VoH/lwFd8C5tbJTSoryrHrYLVMNmP1q2zfkQffDTDLw/PR/jxW7GV2ng+tS0hYmRPqrfYMGodMV5xbKEGdiDYnK3tW+s/e9gcYY9LTyxsYzEw06LFamI2PUVWAaOe+BplMjlooplnR58xIHXbbRCtNRNMu9j36DCJENx/n+GG+Xi5OSQZyESo8rCOVPJIulYy56U2rVHuy2dPXpga/K4lAbJyie+sRGiZTX6hPn+6E/bASuX5Ssc5ikZdEErEDo1gRkEDa9LnqSfths5f+JWlVTMNrSxu1nr+q31LXQFge++F7lHgcpyfEZfDOkQrBvViR54aUA+YEqD7bjAjLcqZx1kIgl0wAmUupVU07kNqret9O59sBdsnGI8xk5BHIjBoWAH6Sggj184HSx2q98OsvCXGroR126mziqMj8LzkYfmJsxreNlbwo0BjOnsde7bWOi77jpi5cvxQEkNt6bH9/YftwEH+jXKgAb+prp9v2Yh5nKLEo8SVb2BAs2xIAv0s0N6wkca+KMaMWeQKhkc6IyXdltlW0PkUmlJ1GvT0wrzfE9hlw+Xy1zM+rxGYNoZdF0gG/0g+lMBvgHbiPMogzMMDxnxJraEgEHyyEea2GlSADYvoepxO4rxp2yu1eMpDmgBahjqBs3ZAqyoq7rfFRHK5nio+ZzEn4gYBWFDyKrEhUFAHxNIB7lvYWxcInzsGuLM6ZoTGfxNS0y6gouStVad+ocUbG4GAt3hOay050LrjlUW0MhpgKq6JIda/TQlffHXM8vkNqj3H6t1/y/wAnCjyrkJM/lR8wWmCMFRnGiRLjja1KEFTbkBgQdIF4O8JfOZVB4mrNx9SQoEy/l9MwHqCr/wBlsBsvLrksy60Ni1JDK1eg20k7WbrbHdeFOoAZdQrc/wDIdMG+GcVizCa4nDDoa6qfRlNMpHowB9sS8AGyPCXRgSwq7oEivyrc4MY9xzE63Vi/TAe6e2IPE+K+CVGksWugD6euCGFPNQ0z6iWO+92Tv232+2AL5Xj6N9SlPQncfu3G/rgocJ1bAbbb7WSP2Hr3wf4dxXWhMmlNPe9q9fbAEcZgLmOYx+itj1N/wA/icevzPGAKVye4obHuCbwBfEfK/wC1l/uf4cQuD8dWcstFWG9XYrbuB+7E7Kj8WX+5/hwC7n+GRRPJmJDFCLLPMVUPSsxFO16QL7AH0OIXOXHvkcp40WkhlLlmBY0QKIHl1MSehIA3JvoRXNubf+kGTUDHHw/NyhCARrLSLZBG+wAo7e2+CfP2TaXhZjRTJJJAFVVF2xA6bX1wCzxjPVxDOAksqcM8Sm81MWiJq9lHQ0oA3vDLPl/9W5VKsjLnQAOpGTbZepJ/jeI78kF85nJJW8s2VTLKsfmegE1mqpbKbX7n2w2jK6IgHZY40AUEkFqChRbMNINegPscBXHLnKM8QyDF0yqLFEZx4f40rLIzeFsNWmqujve4PZpPKscXjZiOBg8uoyWxMkgexpC/SigkML6VuBviXnOZooZFiiU+JIVAZw24OwZti7KN7JobHfATlXjcnEY9csgBVgXRVKaJFayhB6jSVNm9q98BUPOOWVJMwI1YtFMFmsHSDpZNQ36Pt7g6t6K4BZuFQuaX6SJAps2NnYCqHt39sGuL8b8DMPG8KyREENqXSWLAamsbatlO+4NemOq5Xh+bSQRTnKyykEpN5lsMSKa7F33JwHPmbfIQkgG3lArtUeUF7bXtR9zhZzCqJItII/DjNL1LFL29ye/XDnzxwaVchlfLq0yTFmj8yjWIwu49ViZvbCZxUgSqRuPDi6bb+Gt9PfAPHA+Y8xpIkIkiUJJIrklq8SMIbU6m0u6MEa+hurILlwP4n5bPxGHNeVpVKOASpII3rswPoDf9nCPwiBGjn0P+J8plAyldNXLk6Ie6I+9Gz3G+OPCPh5Nm85pZDDE0jAuaApWCnRZpvOyDa+uAubmePxMu7JIHXYUBRFnuD0/PEQ8LZs9OykTHWrDLy6ine2XelbbqysNum2EHl7KZqKPU04bLIpYq4atOgGgxIOxZQVG3ffB7hvPknzULNevMpFaRBWVdeysqufELG9yKWtidrwAr/RfLPDGgQZWZqk8WSJZNSlCzeUg6gJAehDAFRpPUQMhyBnZwHlEUaSaIgyxLEQzy0dlQNqUgAkjoavYjB9uZ5csIJcvl4ml8NgWlzMSqdYVuniaxpCkaTW5odN0rivMvE8yRAsrOhQPpTSAGLeZrjO5EpPQnttgGPNcsDJf1cTwyBXdHBAD6HUEyeZ6CrIFvp9Iu8C8rLJNDNLJNHKhycyxIXDSKSSthR9GojcChZQDYDGcpZBpFRJCxQFkEcim2BDBnskMF3lVVA2JYn9LGnLPC1jyelyFfObDbZYlmjXxGYeai9rpBF0tUWvAGOSfiW2SDrIAIdCy+FK51nyhagkoiQhVHkko35Qdji3OT+a4c7BaELIliWIka4yGIpx1HTrVYpTivAVgigVzFonaQFtIC/wBXLfWCyqbMhFlrWhRP042MLSZmZUYtLHPmCIy2hgpzOomJyfrfTp0BHvuN8BdnFMnBI+tGZMwBQkg3f7NQKuv9lwR9sbcA4w8jywTD8WHQSwXSrK96TWpqbym1vb88J/KvxLYEQZmPzgDV4SEOhokh4ltmChd5EFb7quD/AAPiyzZ3MSQsjxNHB5wb6CT0779/TANMrbGutbYRebuZPkY/E8PWxLVTaTsjN6GhSnfDlJnLsDr9xivviXw4nKq7AhrkJs3/AN2l2264Bt8YkXqO4HffpfUfyxyXLWNiK7ivtd9z+3EvI5S1AO2kAUK9PzwRy+X0iqGADw5ZFFE2Ce/+axzzMSUAFv0o4KycLBrt9v8AnjJ+HWbVq9sAEXLA9T17XtjnLl6B0/8AX/6/u74KyZFlHS6xGkjNb6gP7IwC9kp5kmDAr5W36iweq/bp+wemHPJyXJLVfof4cLsXDdTKSbAo79djZO2GTJn8ab+5/hwCr/o8s+blmZmYNl5sqY1FbNmJGJLnyr5SAB16nDHPII1HiuFAGyJZJA67gam/IDAGfmbw5pMtRUJBNmjICOgnddNV7FiQR2GAvxMGrISvQLOsQ1ChsJ4zVWTVk/wwB3Oc5IrzRR6YjCgkmZlJKqxIul2JHXqT7XtgXzHnJSgkYlNMUrrR31BF3BFFabp6i77Wpcyyj5jjbM92kaFEvWEV7bcjTZUNQs++HLmrlh81k4RAg8V43s6tKr4kNG/QatOwB6dNsBw+Hq68sJZizBsnlkYkkli7SFie5J1Lv164NQ5IySZ5mdtSMQoU0B+ChB26n7n1xB4V8NxGMm0kpY5RFAVfKhbQqksSCWUabAodcMuR4RHBC4QVqBLNbMSdOmyXLFiAANz2wHyvzXMy52YBj10/cUOtje9uuBs+XUBSaUHqR13UNuvYU1Cuuk4ec1ylPPnpZlCSKjHVVjQfDtetA7AUQa2vbC5zXlmizX4inSwUaSpUMq2oKkgXsAdQsWfSxgJZ42crk8p8pMyy65zKVuj5gFsMK+g9uln1xh5wy2ZoZ7KJq7z5ao5PuV+hj9xiVnuE+Ll+F5dG1amzIRlBN3MACQLIut66fljvxP4OZyEoy6J1JGoLYYE9fKaLDrupJNdBgJz8Pyb5XN/JzLK8mXRdMjFHUQSRPRVjpOpIzupPmCgUDhr5OVjmoFlWZWj1Hwmj8JY7mi3CresMbOqQg9PQXWPCcmIfmhLEwPhAUQTo0zwyHUCNSAorKGKgEkC98F/hZzTmn4hlcs8zvE0g8r+atILDSWsruOxwDHw12fKyIF068sRrD0TtEBqQnS1AkBqFEbnzYWOJ8GL5vKGKSMrFBCbd1jJWPcsodqIIs2pYUD6YL8IzjHJZhZI8ytZSQBzRgZFp+lqyvdIGUsSD6DZNzXCdLwESBz4cbaXde9nwxR1DbaiNr3oYBng5YgzmZy2ipfEmeNpApRH0RmQ30LaQUFgAkXuSdpHDuQo4oMtNLOiwZhwWjkYIQtatnvdUKgtsAxAA3rHmUaZsjH8kJGnGYzAiMdlgSuXUkXemota3sAAarEKL4cu6/wBcmiy7IgsCRp5VVVG5ijD0oUdNS19hWAYeI5jLL8vFC7yK0niLNZOoLLoXc9LqgBQI1Dp1XOFcSE5zs2rw440SKJaLKFtRGpU9R+EL2s+Y4sbhPItQgwK9GOLRPOyoqiOipSJQ582725BBI6VgJkuX+EcOQpNxBpnZlJSDdi4UqK8LUwvU1Cx9XWxgFrjDzHhfCXgBMivnZAUFaQJgSw9AMFOVuGZuaWeaPLPKJ5GdRNqWKg5KBlJGrrdi6tao7hj4fzHDGsa8M4VQY6I58wQi2Q5O7FnIHhvqoiipvfCzzlz3xYZeLMDMIqSalb5ZLWM7UrSkEhmG+nVYrejsAJ80cgZqOF85JMkE0YBiTLghrChQqkUT5Q2256WTvgV8NfipFBLIuaUR+NoDTovUpr80o33bVuyjtuN7wl8uZ2XM5u5ZZJG0ObZyT033J9MLV4D7KyfglVliKyahasG1Aj2I2/ZhI+MkzLklZgRchUb7bwydsVB8N/iNJwyezrky7Ah4g1CzXmUHbUPyu+uLE+KXPmUzvC43y8oY+MAyGg63HJ9SncD3G3vgLb4bltCAGrofwx5xmUrl5mUkFY3II7EKaI+xxFHF+gC7dL/n7Yh8c42GyswjjkkuKTdVpfoN+ZqGAD/BrjE2a4YJZ5GlcyyeZjZoEUPsMPOKo+CHGPD4WE0E1JJRB77dvzGHjivMLQ5ebMaSywoXKja9IsgEir/bgD+NWGIXAOK/M5WGfTo8VFfSTdahdXQvE5sBy8Ifl12xyyg/Gm/ufwOI80oDCjRvoWr9gI3xnCszrzGaFfQyL9/IG/8ANgEzmHJM+czfhxs7/wBFsFAOxLzyELW25P8AaG33w0cy8rLnYBCzaFOksVA1GmV6F7blepxPy2aHhqQGZtINAV19zQ/feIfMPEcxGYly0fiPJdgkAAAruWNgAWb2JO1YDeHlfKxSTTlF1zMHkd99wCB9WygAkUB3OPOYuPxZKMTS3pVW6C6AA69+wG17kYAcc4JPmY5dWY0rNIFh0A3EFD21k2W9AKAwd43ArTZbXuql7FXdoQNqN7+3oe2AixcwmZPEV1jXSjKtAs3iRK6iz03aug6D1wS4fGqxuoLE6QWZiWJJQbkt/wBMDs1CBHmAxAbUh6iyVhQ7frHY4ncFkVo3IfX5Us2DR8MbGth6174Cl8xydPmZpZ4Mx4MupYwpBH+5i3BBtb1VVdMdM/meKQDws5k4+IRj6jpD9uhKAOD1O/t+bNy1n01xRG2kkeQnodIUIoPa/wDZkEAH3qsNHE+IQxByzoCjWdJtgAqkkgWQAB3FYCuclx7JZcZLMeD4EdZhBG5ZhHb21EKXBLqR0IVScWDkeZ8pmFsSAgL+gQ6106pZXYdGA64S+J5WLPTwssDZqELNahDtqYKCdP0tY1AEg1vgDmPh9DAUklniyBXTq8SdXY+XfQihmHn/ALXSxW+AaviSt5CZUIdpDHGAGF+aVdNnuLHTseu94lcD+FWVymbysquwliIDHXtI3hmzpO4J3agegO3XCnmueeGQpoZ8zxBg6vqoRgFCCKdvxNOoaq3/AGbYmcm/FB87xKCBMvDAkjNqcEvKQqOygu2/7u56XgIHBeV8/Jl5yIC3iQGBSWZfwz9LEMuhqCqNjqArYm7nce5I4fFHH83no4niSMEIQznQNxSr5QXJ2o9B6mk3j3O004mgnkmNN5WSRgqgEbGMUCoW8CoOT3ki8WIuwDaSDGyUCDuWIKr26+owD9nvibw2MMsUeazRIr8RxFF17RRgJ7+aPtj3lb4iTZ/OwZHw4IMrKTrjy61qUoTpYjp31VXpitc5wb5cjxA3mG2gA3fSmY/f9Hthv+FWUA4tlDrRaLaYzJqf/ZPeyqFHrvXbAKPM3GJ5JDHJPLIihQqs5KgaQaAugBfpgvlPiFLC8Yy8WWy2kRpqCEsVRr87mzRPmJUX0o7DBPIcqeO3iJlszNspLF0hhBAF3IRvX5V0xvkeFQ0dUmRyjdFSONs1M23YeYD74Cbnua8hCLBnzcR8RANGmMggHwy82p/KzFg6+cKVFm9vOI8zyHLzHJ5aZiyxq2YaFnJQJpJaSQkrISxUkLRAAB2FV3xiNo5HiDuyIxIBGndlXVa35TsAR7D0w45T4syPBDlJ41MAVY5pCXeQpdMVJNKa9B7YCFyDwKZcyXeJ1QRSecqdN6TQ1dL69+2B3K3BsrK5XNvJEGoI6vGqA1Z8QybgAb+UEnp1IxY2Q49lpdSZXM5kqiP4UDUsQjCsLC0SzD+0QfNtiNkoIc3kMmeJGLL5aJAsWmRjLIwFWwEbaVIFhRRPXfbAQOFcrZHMRBmgMcAYhczFMS0umwzOjsTDEKskoSLG4F4XuZ8tDkeIOMskckaxlArMz6WeMqSxZV84JLjSK6YZOO8uZjLgTRvNHkKVEhqpWjL6yoVl82prc6+1arqsC+d+LHOHX4XywCgeCxHiOQrkSsqxqKF6L9zXfAN/APiFm8tP4GfjEjKFqhRICnzgUCwIB8wBB/VHXFmNzBBmslO0Dg1DJa7AjyHqMUzxb4eZpolZliVigJzWZzDrKCADREj6Uskj9LoemFvK8fKPJHLMp8NGCzRsQ7EDToVkBEga681AgbkYC4/gPk0/omNiAW8SXf8AvAfywx/ERiOF53YV4Em99PLhF+HXO8WVibKRxuIlnk8OWU6fIxsawqlhRtb06elkYeef51bheaoq2qFiKPUGtxXUe+A35KdhwzJhVP8A2eLft9AwM4lzxNFnFyqZZ5ZWjMgApRQut2O24rBzkgf6uyf/ALvF/gGBeajH9NxGtxAwuuxvv+X8cAcyOf8AGW/DZWFWGHv27e+xx0yGWVZ8wVFayjN7nTV/sAxMdqH5XiLknuabYitA377dvbAZwwfgRA/qj+GMmH9YiNfoSD7bp/8ATGQ5gKiim2VboEgXsP8AIxE43wkZhowwsRlX+pl3BsXp6i16WAe94BWPxBjSOa4JW+RljVgtEu0gkACC9+3X19sG+eMxmUgWXKCMzofKJOlEUe49f2kdrxzkzuTykcspmjRQQZDGB9RsAuUtrNEWW7Y3585mGQyxzPhCXRQALV9TKB2Pcg/YHACf9EHmzkGckkLyRxaSgSkLtEEdtR2G9kBRg7y1y+uUhmRBpLu8h3J8zDc7n26DCpFz1mZuJZPK+WOLMZZZmKjzDXCzaQxvoy3ex/mX+GvEJJspmHlkaQ/MzqCxshVNAfkMBXfEPk4GXxo8xmJUSRgIUYKoDFpTrdgCq2QToIq8Acx8VQgPy2Qy8Yuy0tyG6oEgBUuvbEDnHikkPEM2IpWVfGPlB27H6T5TvjjkOfMxHpLJBJpUKCY11hVqgpKkL7EL64BnyvOuczHC8xNNMSwn0KFACgDLySAaVGmtYU7+m+EvNc3LmPCXNZdGWN2YmH8N3DVsxoihW1Ad8M+VzuXfhZqJ4IjmtMio2tr+VcMy6q7EbYR04OjuwjzEIUEBTIShN+xXb7msAdh4Tkc9mguWaXKRsFXQ0bzNrOxore3pZvB/4fcsNluM5V0ZZYA0gEooWfCcEFNRYEE1X/PAbhHEJYo4hDlx+INJOqR/GI3I0KRGSPM4BU/mMM3wvkPzmUBEYYK66tmkrwmNUX8iKb84SyxIs6jQQxyMZn8SScRxSKW0qNTCqFlXZRWxawGAHXBOHkVHdIhNmHXSTtEZV9qZ6iS+lEN0sbEYl5PlOIBJv6wACGBURogdSCHEmYZVII6rTruRVisCOK5/N5rP+FBnJiEg1qImeYN0XSVgUoh9SBpG3m3GACcyQGLOCNB8syxxr+MYW+nUQW8IaFLaVG2+2/XDF8PeKNJxeBw0BWViraNAclIXJOkKGCltwwAsUN6OEzivLc2WzBhlRDJ5WNlnCre8jVuAKogggAnY7YdPhtloE4nl6zsMroZmEeXyzKg1IxbVKyodA7XdUAKvALPCOKZd08CSPz+I48XxG1KFDMPDjorbadJYg7ttW2LCTPhmaPKSSIsSJqWBIstpNkEtJMLCnTQvz2fS8IOW+HWaCw5uFfmGd9XgxBiyggka2FBewO4IvDbByPxGXLaZ8tlIneR9cmZbVIEY3Yk8RiCL0gV0Wyd8AvcK4fE3FswuiBxoDASCTOjUdFkeCB4jEk3flFkdsSfiXnpYMtHFUqLK2oK2Uhy8VJ6KNUlgkfUR+eGDKcoZbKZt534moQoqCJGZmZEVQBI0HhlhSjYAdrJo334dJlY82Zo2zWY8UEBFyyINQ0lnDS0Y1IkStOm/VsAh8k8P8OUSHMQyPLlpyY0JZowFBGuhQJ9AbG/fDny/l882XyLRSl4ViUtDK0UKHyELpMWqY1Y3ZRdXe+OTcaybmcwZRMta5jxJ3JkkYhfNWiyRZJu9O2Enl/mXMQQJEhWJXYPqjVPEbSBuWAZwAo66R98A3cI4tEuafWXgzryiIgRGZIw1afxJ3IQOaJNG6GwxE53yz+Cks3gNKWeJp45lYtpQ0AiLpSlpqDXfYXjfxoWmzeazCNJDmUj8qIJtLqK+p5AhA7M3fahWEXN5xn8WFWJhjuRVUFULGl1aCAFJFDYYCyc3yA+VnE8MsdiNizZkAm+v4YnujW1kHCxl/lY43M2VWCXwW0yztKxdiCvkSNAmqz9TGgaw58PzM8Sw+JAgeVdbPlXjBAYWtw5eI5kj6VJDHezYGNuK8RgzEE6lopZPlZZL8Is0aKpFSGaaR0bUdhpBHU1gF/lzLFsskjK08Iaa4RJHGyHXs0Xn1sTvYr7Xjt4scWSzL5WQeGyIjooJePV0E2pFQm7vSVbr1rHvIXKUy5QZmDMSQu7P4kaFQZfDkKqpeRlCDrZBbrdWKxx5x4DJoMuay+iS10HKs5iDFvqzEkth3NkAJv1vAWT8POd4JMnlomIjdIo03IKkhQv1DZSa+lqPpeN55/8A8QxpRr5Qtfb6iP5/vwC5WymWzfD8t0JWEIGFhgQoVqUuuoageqMprvgIuam4fxlRHG2Y0ZfcuzAiHvpBHVWF+QEUTQG9Bdj9DiPlT+NN/c/gcDOAc2wZxQY20sRfhtQb3qrDAeqk13rBLKH8ab+5/A4AVzbxCXLZRpY2A0mIAaf1pFRrJvqGvYCq98L3xOz0iZjIrExDPMgYUDaawWNEECgBuNwD164ZecI9WRkAAYkJQPS9a1++j9xgB8RXPiQ6SQ/i5YWDR0tOdQ233C9O+AQeN8PkKcZ8pQTZiARl6QEL4pJBYgUAOx67Ye/iyIvloxOWEZZdWldTECRG0qu1kkV1HU4T/wCilzL59FE7GbOZdGqOgtNKtru2qNfqZqAr064cfiNl5powsE0cTgGpDJ4ZUl0JogavoBG3rXcYAHkMgBxHIyBHI+TjVXLooAGXegYmBZn3s6TQsehwzfDlkXh8hBRgJZiWRXAJB3NPuxsbkAAm6GAkfAR87lM14zyPlsqsNLE7a2Ebgtr6fpE9d664JRyNkcpHBHBIY3kKF3KlrlZnJCrqFFr61QI64CoOYSh4tmLDeaSvL26Xff6fSumJL8HWXQkhBN6tY6aWUagd7ABHe6o74L5vl4fPy5mUwRq8pKiSeNbFC9kbUCPTT3xNiOURtJnUssTswRZXGlV1sQX0Lsg7HAKg4dpyPheVlbOMPIa/7uRvZoHoeu94Fnk+zqTxFF0Ko79D0Jr8ya3v1w38d45lHysbaZZ4hmmVvMsNuYlKixq8oF2ep23OPeCcz5FIhMYYsvbtHHpSTMuxVUJ0szqoP4g/R398BXuY5cmiaPT5nZvIFFnaq8p9bHaqBxY3w8/pDLyRExzLk1jLuCNALCGq8xANMBsfTbfBbh3OUE9iLMyQedV/FaKDWSf0Y4Ii7b7G2A6AnfGnL/GstPmMusbrNIschc6JmIIhYnVLM5BOodl+2Ag8HilkaEs3DIA5jFXGZ5BYoUVlZXPt37dMbSZzJNnhmhPLm3CCMRRwvKBTXZaV4x1ulrSOtYU+SZst81kkEMplWWHzl10hta2aVbr2J74BS51ntEiOlip8zPIRQO1rRGokH9g6YB+ymWyGWYyplpBOu48XM0wUkKzlctQWw+25LH9uGXl/MeJmoUhiSFX1BpEyrAldDWPEmGvc6e294qdGzESuUqGNlaiqhWJjVXC2SW8rFTQOxB9Dg38JOIyz8ZiaWV3ISYjUzH/dnYA3Xr+WA3XnfPiZFmzchXS1J4gjRVAZVLtGvYhTuLP54l8T5nHzLRPDGVMMUgJEsrNcKNS0aqyTroep3OEHik7rmJxGWUOzA0asKbN/asF+ZM+6ZpaAY/LZULd7Xlo7AoigbJq6wFhcH4s+ZjRoZxDCpItmjy6kK1dd2B6G9++CScp+ME0uhDM7+JEss/aH9IFAb0ab3FUB0NUdImzFqNlSCNuqvdX03q/cYaYeZ8zHkcq0ckjaZp0VWYldCJliqkbAqLO3ufXAPPFsqhGaEbFjFHJG4ECRKrNCWoeYuxoCwTsT6naPw/kPLSZGF40MExSMmdXllYWgZtKoAo1C1IG4s9gcDuXOc81nnzEUoiWNcvK+mOJUFlaBJAJ6E7E4j5L4nOMuFSCxlcugHiSyMkhDRxnyEgCtZ6e3bAN3B+GQ5qF4/ASCWJQrmFBE6sb03I8lPrA1bggehvChz9kEgysbUk0k4Kl7CyI66SzHwwFZS1/UL6bnAKP4izSZ6GcxQxMloBFGFHn2ttWqyLO5/diZz1zc2bZ8u6sBlXkAYuW1UdPSgqgadgBfazgG+bMvEPAzaskyJGrlJDE7hQdCtPbxshsjR5TvgTPkozLxGbNRCBJ4g0NtpuTR9KshQOC43sEEhSQdjgPnOd8zFBl83GUSSeTMhvIGUeaL6RJqqqHriNFzZm/l1nWUlpppI2jIQRHQkRvwwoWyX3ob4B35L5hzEPgwRoJUmOakChyjjRKRpDFghF+ayCdyPTEznbiqnKTeKxjkIj8KGWIK+rUuoIzqDLRBsptXreEHI5wRqwmbMxGJmAmy8hURmZmtAnTSTGzbEbA4m8VyEWYXLtlvxnViXYzuXkFA7RzHarBOlj1GAaMpw5cvkYZMq5gk8COQpbLFI2gEmXprJ6AFwBewPQjOE8wyJxWCfOReC75YoQy1uW8tqqgrfuO4s448F43mkXJxQvG6TxvaSM0teHEDZBIMYFHyrQ274J5qNH4kUzkZjRso4IjYyXGaANxrYBIJ6bCrOAdjwuHMZiOa6kV1bVGR5qO2v9bYVZ3GGnhbEz5m+mtQv20Dr/evCzyzwNYnGiRZogaRvELkEAWLG3psMMvCT+LmP+MfwwHmczOmNSfDVAFYvI1KKoj0HUdz6YgcTcWS89FF1kRxAtQ6MLViQCeo6Ygc95V5uDvHGpd5I4goG5JLp/zOIM+QfUZCPIvDQhrrZcNX5Ab4DrkuPZOfxViLzvCAXVn6WSv6xW7G4r8uuOg5khV8ksMKgZ1C8RCjULiL+YAjaq23v2wici8Lly8vEnkUrrFAGr3zB6i7Fg3hgMA+d4MNaWmVBAonV/V3HlKrpodSSRY6XgB7/FDMjicOTKx6XkhViAACJdLdKJ2DkfVud++D3A85JmJM3FLJ4scckAAcar1F9QI6UQAOnvW2K8glhbjOXPiN4hkya6PDBXyJFfnLjqRdhenbDv8AD/MamzpCkH5mNSSRTaXceUVYodiTvgKcOXccNjNA/wBZdhsCK8GP+f78c+WdXizkrpBymboVQ/2LdLwQ4ZmfCySEUT8w5A3FfhxCrA6nr1Hvhp4LEjjUQNTZea1JsMGSgSuo1YA9MAkzEf0OOv8A24//AC4vEX5gLlsu26gTz/SNR+jL/rGrw4cayEXyKqECqc1ISBuNssaIG/oOl7jELKcsxT5RQqv5HkNMSDbLHv3FEAdzgAHAcyxzUAjaQnxUH+0AvzA7KANqvvhi5GyIy/FkAJYfLO4Pe5Mn4hH5aiL9K9cD+Icp/JZrKWRTyptvYp1PftRHfBvl7ISJxYmTYrk2U99xkVHW6364AZyLmkbO5IHw9Zki3TVrLBx9ZIAO3UC/vhbkzMerTekVu20lGz229d+tbVhv5CmypfIIqIuaXOAvIGbUyecgEFQoH0jZj06b4zjHEcq+efwAIonygSnhXr4gLUIgVDaRYcntRPbAQ8o5fJRCMlmDZqiFrqkdbDfqb6V0xM+FHCpYONIsyMjCKY0236DD+IIw5ZvLZUyQTJLHLG1orElV0x/KJtuSraQ+putaulYFctav9IF1NqrLz02ote8m+pvMQTZs79OvXAVdzKlZuerrW1e+J3OpIzKn0y+V/wDlYvXG/NPDJo55C6P4bOdBa6824KgH0s4znMXmlUj/ALvlqrY38tH17mqwAX5olFBJAF7+vXofzwYndP6Ny93/ANozNDr/ALvLe4wNzGT0wxsT1LfxYfyGJ8sTyZCAIrOfmJ9lU3vHl+w9wf2YBv8AhnGTDOQs/hhJhfXL6tC7Dv4lb2T9OErhaHRm+1xCif8A3iLDryBweWCKVpYMwheCZlkY/glSg2C6D+Iau9Q2FVhH4OxEObsAgwDr2/Hi6b7YDzJi9DGr+YQdrAr2/LErjNjNZ/uPElH/AIjf88SM6Ki4eNLgEhgTEsanz/oMPNL7u3pQx7xKHVmOIG6Jll2//kf2O37MBH4rP/q3IiukmZP7THiVEt8PyzEAf16XpVV4UGw9D7Y48Ty/+rch5lFvmep/tR+m+PI2I4flxe3zsh/8KD+GAn8WYtls53/rWX6Wf/1f/XEXI5RXhyKNq0tmpwaNHpBe/Y1iQ2dKZPNsKsZnL9QD1XN9iCO/e8d+F5rxEyDObJzcwHRf0YK6CqwECLiuYy0eWfV4iSK4RWF6VV2joEeZb3+k98G+GcwSrmhLoaPw4nyz+I1qmgFmCgea1APl821nfpiMuXQxZHVRKpMao9BmXskjDBmSpEukKKzHERsOpGTkJu+rWet+ntgCvJvFBNmstokiRg7azCAEKg7K1GzqoEFlHpti0uXMyXlzditMxUb9QBd/tNflj5x+Euk8Ug1Lt5j+xCR++jj6B5JB155iKDZpyPsAF3/NTgIXPccp4OwgLiQpCF0Eg9Uvcb9Lv2wK4nNplfc7cKP75FF+l4fskQII7IrQu5P9kYXOLZvLK5AWRmA0FUSwV2OkEjzDe6G2Ar3lNaz3GmI2Jvp65hv398HUjY8Q4UwU6Ysj5m7KTA4AJ6AkkCvcYKDOhmVUy2aUyBtAOimqtTGm/RBG5x2hzuz1k3HmRSJXC7yVp0jWastp2716YCruC8tzjiuWnaNwizQliRQAWOOzf3sfliw+VIWibM+Naq80Xh9SNi10N6BYgX73idm3nqYnKRqIwGOqVTq1GxXkNdKo/wA8ceO8MmWBPE0xEShqhYbpHG0mknw13uJRdXQG4wFLcEnJy0XmXaaYqG6Go4Cenf0wxzZiOM5ijTeA1ixpugOm4OxJ3OI8nxKySLUPDYABuAQKsgb+ZTWwH7B6Y5f+mRlJKZLLKex0rYFeoQf5OA8lcHh8eqzeYlNIO3y9A0tkDUyj+8Ol4m8MUrAgiRl1s1KYpD+peyjbp1PviXxHnDMHhsHERIUkaZ00xhVAWiKBKk7lVO94VpviNnJGps5OvQ0ZSo2O4OgL9u1YA/neVszNJlWiy8n4cwYkRONKjT1LijuCfLd4NTctZuPiM+ZMD+D8q6B9NnV8mFqh5vrBG47YrfiHNM+15qdu9CZ2B6EX59u4/Zg/8MX+YzT61LL4ctlnY3+E+nv1sb/5oJfIPJeYR8lmWESRBkm1NNGCy0Tst3e/esdMt8OAkwebO8OXyEBTMCdV7GqN9e2FNcxCsukp5wdFkHc/mrL1qjXT747xmV5SkeXAfe4gpvSKAPliBqzs1+npgH3isGSkgihbP5KIR+NYjLOG8UL2ABFab2PfGnJ3BOHwZpsxDnvFfQ66EyzKg1gj+0dunfCNnPmDJ4ccHhyAktErMdtFkksfKAAdr2s+1Mfw+RxxPRPF4WmKUFC+o34ZYWLJBo9T1wHTLcG4bPEj5zPziYjU8S0ArjZgo0kijYxM4lJwEyM8j5hyVjB0hwNKIFUjyXekXd+pxXXHsyy5rMqrFQCwG12CehPb6ibwCOYffc9wfWj1wFqjjHAFNfK5iTYt52c7i6+oi7Bv88dP9NuEIjRx8PcBlI6KwGxOoB3K7Xq3H3xU2YndmtibNn+X8q/LHYcXl/X9ew7ij29MBceV48mdiljyWVy+VCxv4hKC2UrXl8M1uG7+2KxyeVgIAImTV5XIKsD0PqCRe9H0GGv4SSMWzgJJAyx07mvqra/tWEeLMSK58Nyu56PprqO5FGj2wBGHg1lWV3pSCoaJyRvsBQI7dL9cSc3kJo/Fkm6yCRjvpJY2fKGAvdrI9MC5uLZkmjLIx600m+5vbff8vX3ww8r8OE+Uz7zBnaDLaotfRWZwCw96FXgIOb4XM+Ty0PhvcbStYr/elKG1m7U/txwMDploo2RgyZiSQg2KBSKjdV+iw/LAmPPNGTUkooUB0IrfoTtvgrwvmLMvIkKStqkdUAfdRqYAEje6PY2MBkmY8TKZsDq2Zy5A9tOZ6ftxIyA8OPh+rtmZmIO21QH+WNeI5FoM3NHIuWm8KV4yXZU1aSVutVr0sYnZXMeKRBDAfEd1ZEgnVvOKogEHoBvvVDfpgIfFomaHI0Cdpaodzmnofc9sHMxJQzCk1/WeImq33ysg/Yf5YXBxfVFHDLOyeExJUpalgzMpJF2QWI6dCcMM/OGXkiEbAtIWmJZWAVvFhkQC2AIC6z+77YCB8NsmRxDLlf1GZtj0KN+XSt/fpi/uR46bOUP+8yb3d0av29K9vfFTcEEfzcMyOZLMg3pNCsPIdNUbW1qzVDri3OTZVb5op0OYlJPr523F+1YA7l4gsSr2CAb+gXFZcc+J3yWYaBcsZjEFm1CSq1Rjtp3AUn+OLQLUv2H8sU5Pyys+ezkpFsTHFoJNjyR2ykHe1s6e219cBHPxnuNJkypHhFhvJ2YrrN6Ouoivvg1zfz++ThjmWJHErwkqW6ERpLQr0oi/Ug9qKfmeV1ysEocfh20kQ3N6jFeoDppCgm674789ZFHXKrRAaSFW3oMDlIyDf5kdP1vbAGOFfFCecZXxIoyM3mWy0gs7BfAoiu/4renQYIcs84TcUgnMyquiTStXXmy8wP1dBY7e+EvlkRwnII8Zc/0hKkZvTpYfJ09Ub6dO4Jw0/D/i8U+XlEUJhEbJEfPq1VBOdXQdyTW+ArPhs6C0aJDpBA1LTDykdt77b/sxN4bwzLEk0FNHewR962Ne/wB8AMwh8eVwFoPIKvp5iO9ntY/P7E5y3lDuSkdEUNQN1d/omz22PsNsAwcfy8Z4LAse6DMy0BYPXerHqft0wt8P4Jl5FjZ3OooD5Q4PTv2JHT3o4buYI1Xgyq4s+LLVXt5UIq9z1A3wvDPeFEJWCyCMKOlAXtv5B3qwL6n02Abx7leJZctHF4gEpZbYegWqHruf3YYOS+HPFMwDeaLJZiyu46T6T6jrt9jgdwnnGNZlfiOXTMRNboyllkjBNfh6Strt9LH7HtiyoctH4uZCKwZfntQCqV0gyABTqBQgt6V06WTgFRIUy0shhO6PPJ1vTKMo7HqOoY7e1bYVslztm/6S8bx31tphZgBfhGQeX6du2/X3wy5pCXzajd2zOZCj1JylfxrCdkMgDLM7UiAqFNEBtRYruegOgjV2I23wDzFm80nGxcQGY8E+IipYCeEQBQuhtFuD3x05Chf+l55JEEbtFqZNwEJhcMoG9AMpFdqAwMzvOGYj4w+YOV1SvEkeguV+pUQNbKKtq6gdcGOTs8ZeJmcro8fLtJosHTtmBQI6jy3+eASOYcjqzE8iBrQ+Ixa9J/ETYbVagqWI9fbcOsqOmafwyQXVxfRfMdibB3Ljp2GG3M8VMicQgI8sMc0imzuZXg2roK0dvXCzxqP5abN5YA6QAte6mNiT99PrgJHOHDY48rw6RVCtLAS9dCQ+xr1o6T66R74C8Ky5zEqQqqh22Wh1Pv1v8hhp57jH9G8HPc5eUfkJBX8TgN8Ph/rLK9f9oOhAPQ9CSBfpvgHr4bRsA6nYrkZQfuMxJ/PCP/om0mTkzgPlRnDD3DKB3sDzHeu2Hrk/MaXzYUDyZTMgV7ZiQjuR39SPfAbh81cCzFA0Zmtq330UPoO19fMKJHrgEiTJEnbUTUdX1ox6j+QA29sNnw/H9T4uf/ZR++QYXI8qz2NrqLbsQIWIP/wi/ucNnIbXk+MGgB8smw6fVgAHHeAMIWzLNbPmXj03va3ZJ72cQeU0/r+VB/8AXw//ANi4ZubD/q4KCKXPTXR+9dttt+vfADkiJm4hlDRIGYgs9aHiqBf8MB1+IB/1rntr/rEv+M4J/Bz/APOcp93H/htiFzqVHFs74gOk5iYbdjrIBH2O9YJ/B9COMZemtdUlb9aibeuosd8Am8R3lk/4m/icMr5D/UkTBLJzklmuwiTcn0BP2wsZyQl2FmtTGvcnDfO18Cyik7HPSg71t4afu3wGvJ3DwM7lFG7MxBA3uqrYMTXc+xPpi9/htHUeZB1X8xJdkkbOR5L/AEe33vCDy5FHBLwdEVdQfNM1EFvpcCyNjt+WLO5TFHMj/wBol/xtgDc8hCkhS1DoBufYYr/NNKucRWyj6XcvZ3MhjVAm4H4ek9tyRq7YbuIZnNqCYYoJBY0hpGUkHrZ0kA9Kwu5zn3NQzeHJw9yvd431ULqzahb9gxwEjifBhmEKvDJECrAlSSeg/s32B/aN7wMznKEUnheLDNIEVCQtqCwhWLuAy0FuvWj16ToPifHIG05fMak2IdNPevqsi8aZX4pK50nKzg2aoda32JAHTfa8AHyXJyIsPkl/q8xkS4yKJkga7F69oSCf7R9MTOVOXY8nGqKr2XV5GKMLIikU/o+prffzDBVfifltILx5hCeitC93V0KXf748y/xMRgD8rmhf9gGtr3ANj88BXD/DpS16c+dTFiGhjIBbegPGqgfbG55AcJSrMEF+UQqAP2Ekn1239cWM3xOgAJaLMqLAsxmt/SvvjUfFTKhQzJmE9mjII2BN9tr/AHHAV1xLhbPkMrEkWcUpPI7gQtrW0NfSumtQX8iD22Dy8vTyK2uKYg1t4Ml7Gwa0VW249fbFs5b4v5F2KqZrA1ElNgvc9eg7ntiTD8Uck1+aXb+wd+vT16dsBTOY5SzMihNLi0WMFsuxCgddP4VqAboij1vFiwZKRXzjllEWZGZKjw5fE/EB0j6QoINbV+Z2w1f6f5Wr1SKGNAmMgE+xOxPtjZfiBk9WkyMp22ZCDvfr9sBWeaMk2Y1mHN0pavw2VQWXSSCqsehJBoH8tsScxwaGSPMtKmYdjGgtjKW8kgIVC4U+t0OhNEYsdeeskf8Afr1r88evx3KT7DMKNuzKOpFfV3sCsBTeZ5NjknR9GYUIBSfLlhSgEfUjBjru72INetkuS+HLDmV/DnjWONow0sbLqUxynbatnerNXt3xac3HMvAQWnZrH6TagbPXyirH8DiRFzNlmAIlXeiLvv8AlgKDGTYSZkpDmdUsaingbSX1RlgCovTanc1tibmOFmcZiJkVZpJH/EVWCHUocg6lLgJ5et/Wd9gBe03GYEPmkUfe/wCPTEAOjTNJFPHuNNaNVWV9x1098BVXEuTvGy2RhkdCMtFJHaNdlnUggFRYC+tb4XMzy8OHTJNl0zE8q6XU+H5NRLWPIdQXTfvdY+kVYEev5Y1lmVd2IUe4rAUhyjwSZcrPM6kPJlpk00bt5Hfp13BGEXKcNzCxHLOgjEpLEPCA1qDVM9EDrW9bn1x9RHPQnYvGfzGIk82TOznLf3in88BQnDeW7l1kosYWFQTLCTaQ+G5K+JW5JYCzsMEOWYIsvwzi8ZZPEYFY9X1yAKPp9QW3ABP88Xzl8nEqjQiBa20qAK/IY0zEUS7v4ajfc0Om/f0AvAfNWZycmYilhNAtmDMkQUa6axdkiwbXr6de2PeXOTczl83BKyNUU0TNpDklQ41VS77b/keu2Lc4PwOf52XOK2WkRw6KEmdgFL6h0QgEVVCh1w1zSBIy8gewLYRqzdPQVqP7MBT/ABngbSZnMMMq7tLLMquyA0jzSEuushU8pUAsCetAAWZXKXLrZXNRSrlXpG8wVQGsKyA2W0ldLEmjZNYacz8U8iHKfj6vRoih39nIP7sdZudEVb8CUCrBZSB+4GsBX0fw+lkCtmMnWn6VjfSWurMhIaunRR1Y747cR5JzEmUjy4hiiWOUyBV19WVVNszEkkL+r39sMHEfi0sJIMTWK6Atuen6Qxxj+JMk+8cDMoO7Wijp08zGuuAWMpydnFzULgIio2pdUjEi+q9LO97133xcvJz6vmG280zMQO2o3W4Hrhf4PxKaQgnLJGpNBpJCxJ6dFRR+/Dlw0HU9gA+WwOl6e2Ah5ng6ORc24N2CBuNI30kdlXbptjzLcJWIjRPSizpFUxIAtgW3Ow3x5jMB0fhylrLQagK1GNbr28+2IkPAAhvx47r9FEU/tBur3q/THmMwEzK8JSOqaI9d2JY7/dz1x0SAj9KA36k9/sd8ZjMBFbISsbMuVoeim69yXI/OscczwQH9KALXm3q/2dP34zGYDplOBRRm6h1bgEO1ix3OOkvCBtpeMVuBa/8A2k/sxmMwEVuFuWGp4mAG9uL39PwzpH+emIma5Qje7cUzFmHzLjc3emvpG/avTGYzACn+HcZJ0mNNJGg+ODffuhYV069Rfuds7yLqjKA5YgLQBlPr3NVsPRcZjMAEPwm8S/FfLhTe0TgdNNWzA2aDDtQr8jeR+G2UjIKxx2tCzMDe97gAC9yN+1YzGYDbP8kwP9fgqN9kkRNj2vSSaH/TE7JcnZVY2CBBqvziUE7jsbA98ZjMBEHIcCgUztW1+Oo/wkddjv3GNl5KUUUmZCDe82re7/XUVv03GMxmA1h5Fju5Z3Y/2JtF+hNSbn1++J3BOVctA7OxEhu1DyI4Wv1dbX1vf3PrjzGYApxji0nhEZcJrrYtKlfucfxH8sV/xLkrNTEzTzfMTaSujxVVKZaIH4oAHY7bi+uPcZgImQ5NzcQZokjgcgKBDmEUdfMTT+nS7w3cCz2bjbTPCDHtTieIkfdS+9eoN+2MxmAMcQggnrxY0cj9ImOx60dd4XePcBiUI6NCQGJYzst0xFhWBvpv3vpjMZgB0vB2ZPoybhyLKyAbX+kGIuvb06Y3bg8qEGOTJrRFKGoEV0u9iTW9euMxmALw5mcUPEyoUobOxKvW3SQA9f3dcGuBcVWnM0sQYtsdaCwB2Gtq9NzjMZg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20</a:t>
            </a:fld>
            <a:endParaRPr lang="nl-NL" dirty="0">
              <a:solidFill>
                <a:srgbClr val="FF0000"/>
              </a:solidFill>
            </a:endParaRPr>
          </a:p>
        </p:txBody>
      </p:sp>
      <p:pic>
        <p:nvPicPr>
          <p:cNvPr id="8" name="Afbeelding 7"/>
          <p:cNvPicPr>
            <a:picLocks noChangeAspect="1"/>
          </p:cNvPicPr>
          <p:nvPr/>
        </p:nvPicPr>
        <p:blipFill>
          <a:blip r:embed="rId2"/>
          <a:stretch>
            <a:fillRect/>
          </a:stretch>
        </p:blipFill>
        <p:spPr>
          <a:xfrm>
            <a:off x="0" y="15970"/>
            <a:ext cx="9144000" cy="6826060"/>
          </a:xfrm>
          <a:prstGeom prst="rect">
            <a:avLst/>
          </a:prstGeom>
        </p:spPr>
      </p:pic>
    </p:spTree>
    <p:extLst>
      <p:ext uri="{BB962C8B-B14F-4D97-AF65-F5344CB8AC3E}">
        <p14:creationId xmlns:p14="http://schemas.microsoft.com/office/powerpoint/2010/main" val="8363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820AC06-4BF9-42A4-98FA-B8E9F2D48F25}" type="slidenum">
              <a:rPr lang="nl-NL" smtClean="0"/>
              <a:t>21</a:t>
            </a:fld>
            <a:endParaRPr lang="nl-NL"/>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752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22</a:t>
            </a:fld>
            <a:endParaRPr lang="nl-NL" dirty="0">
              <a:solidFill>
                <a:srgbClr val="FF0000"/>
              </a:solidFill>
            </a:endParaRPr>
          </a:p>
        </p:txBody>
      </p:sp>
      <p:sp>
        <p:nvSpPr>
          <p:cNvPr id="12" name="Titel 1"/>
          <p:cNvSpPr>
            <a:spLocks noGrp="1"/>
          </p:cNvSpPr>
          <p:nvPr>
            <p:ph type="title"/>
          </p:nvPr>
        </p:nvSpPr>
        <p:spPr>
          <a:xfrm>
            <a:off x="827582" y="242622"/>
            <a:ext cx="4608513"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VVE (bijdrage) | Oplevering | Bijzonderheden</a:t>
            </a:r>
            <a:endParaRPr lang="nl-NL" sz="1800" dirty="0">
              <a:solidFill>
                <a:srgbClr val="FF0000"/>
              </a:solidFill>
              <a:latin typeface="+mn-lt"/>
            </a:endParaRPr>
          </a:p>
        </p:txBody>
      </p:sp>
      <p:sp>
        <p:nvSpPr>
          <p:cNvPr id="11" name="Tijdelijke aanduiding voor inhoud 2"/>
          <p:cNvSpPr txBox="1">
            <a:spLocks/>
          </p:cNvSpPr>
          <p:nvPr/>
        </p:nvSpPr>
        <p:spPr>
          <a:xfrm>
            <a:off x="827582" y="1421148"/>
            <a:ext cx="3168354" cy="4935204"/>
          </a:xfrm>
          <a:prstGeom prst="rect">
            <a:avLst/>
          </a:prstGeom>
          <a:ln>
            <a:solidFill>
              <a:srgbClr val="FF0000"/>
            </a:solidFill>
          </a:ln>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0000"/>
              </a:lnSpc>
              <a:spcBef>
                <a:spcPts val="0"/>
              </a:spcBef>
            </a:pPr>
            <a:r>
              <a:rPr lang="nl-NL" b="1" dirty="0">
                <a:cs typeface="Arial" panose="020B0604020202020204" pitchFamily="34" charset="0"/>
              </a:rPr>
              <a:t>VVE (bijdrage)</a:t>
            </a:r>
          </a:p>
          <a:p>
            <a:pPr algn="l">
              <a:lnSpc>
                <a:spcPct val="120000"/>
              </a:lnSpc>
            </a:pPr>
            <a:r>
              <a:rPr lang="nl-NL" sz="1600" b="1" dirty="0"/>
              <a:t>Oplevering</a:t>
            </a:r>
            <a:br>
              <a:rPr lang="nl-NL" sz="1600" b="1" dirty="0"/>
            </a:br>
            <a:endParaRPr lang="nl-NL" dirty="0">
              <a:solidFill>
                <a:srgbClr val="FF0000"/>
              </a:solidFill>
              <a:cs typeface="Arial" panose="020B0604020202020204" pitchFamily="34" charset="0"/>
            </a:endParaRPr>
          </a:p>
        </p:txBody>
      </p:sp>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5873"/>
          <a:stretch/>
        </p:blipFill>
        <p:spPr>
          <a:xfrm>
            <a:off x="4142851" y="3478532"/>
            <a:ext cx="4659796" cy="2172087"/>
          </a:xfrm>
          <a:prstGeom prst="rect">
            <a:avLst/>
          </a:prstGeom>
        </p:spPr>
      </p:pic>
      <p:sp>
        <p:nvSpPr>
          <p:cNvPr id="10" name="Tijdelijke aanduiding voor inhoud 2"/>
          <p:cNvSpPr txBox="1">
            <a:spLocks/>
          </p:cNvSpPr>
          <p:nvPr/>
        </p:nvSpPr>
        <p:spPr>
          <a:xfrm>
            <a:off x="4142851" y="1445365"/>
            <a:ext cx="4656897" cy="1863837"/>
          </a:xfrm>
          <a:prstGeom prst="rect">
            <a:avLst/>
          </a:prstGeom>
          <a:ln>
            <a:solidFill>
              <a:srgbClr val="FF0000"/>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nl-NL" sz="1100" b="1" dirty="0"/>
              <a:t>Bijzonderheden</a:t>
            </a:r>
          </a:p>
        </p:txBody>
      </p:sp>
    </p:spTree>
    <p:extLst>
      <p:ext uri="{BB962C8B-B14F-4D97-AF65-F5344CB8AC3E}">
        <p14:creationId xmlns:p14="http://schemas.microsoft.com/office/powerpoint/2010/main" val="1646378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787976"/>
            <a:ext cx="4680520" cy="2793152"/>
          </a:xfrm>
          <a:ln>
            <a:solidFill>
              <a:srgbClr val="FF0000"/>
            </a:solidFill>
          </a:ln>
        </p:spPr>
        <p:txBody>
          <a:bodyPr>
            <a:noAutofit/>
          </a:bodyPr>
          <a:lstStyle/>
          <a:p>
            <a:pPr marL="0" lvl="0" indent="0" defTabSz="914400">
              <a:lnSpc>
                <a:spcPct val="100000"/>
              </a:lnSpc>
              <a:spcBef>
                <a:spcPts val="0"/>
              </a:spcBef>
              <a:buNone/>
            </a:pPr>
            <a:r>
              <a:rPr lang="nl-NL" sz="1100" b="1" dirty="0">
                <a:solidFill>
                  <a:prstClr val="black"/>
                </a:solidFill>
                <a:cs typeface="Arial" panose="020B0604020202020204" pitchFamily="34" charset="0"/>
              </a:rPr>
              <a:t>Kadastrale gegevens</a:t>
            </a:r>
          </a:p>
          <a:p>
            <a:pPr marL="0" indent="0">
              <a:spcBef>
                <a:spcPts val="0"/>
              </a:spcBef>
              <a:buNone/>
            </a:pPr>
            <a:endParaRPr lang="nl-NL" sz="1100" b="1" dirty="0">
              <a:cs typeface="Arial" panose="020B0604020202020204" pitchFamily="34" charset="0"/>
            </a:endParaRPr>
          </a:p>
          <a:p>
            <a:pPr marL="0" indent="0">
              <a:spcBef>
                <a:spcPts val="0"/>
              </a:spcBef>
              <a:buNone/>
            </a:pPr>
            <a:r>
              <a:rPr lang="nl-NL" sz="1100" b="1" dirty="0">
                <a:cs typeface="Arial" panose="020B0604020202020204" pitchFamily="34" charset="0"/>
              </a:rPr>
              <a:t>Vraagprijs</a:t>
            </a:r>
          </a:p>
        </p:txBody>
      </p:sp>
      <p:sp>
        <p:nvSpPr>
          <p:cNvPr id="4" name="Tijdelijke aanduiding voor dianummer 3"/>
          <p:cNvSpPr>
            <a:spLocks noGrp="1"/>
          </p:cNvSpPr>
          <p:nvPr>
            <p:ph type="sldNum" sz="quarter" idx="12"/>
          </p:nvPr>
        </p:nvSpPr>
        <p:spPr/>
        <p:txBody>
          <a:bodyPr/>
          <a:lstStyle/>
          <a:p>
            <a:fld id="{7820AC06-4BF9-42A4-98FA-B8E9F2D48F25}" type="slidenum">
              <a:rPr lang="nl-NL" smtClean="0">
                <a:solidFill>
                  <a:srgbClr val="FF0000"/>
                </a:solidFill>
              </a:rPr>
              <a:t>23</a:t>
            </a:fld>
            <a:endParaRPr lang="nl-NL" dirty="0">
              <a:solidFill>
                <a:srgbClr val="FF0000"/>
              </a:solidFill>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0557" y="320075"/>
            <a:ext cx="1545898" cy="83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30" y="1449860"/>
            <a:ext cx="8738939" cy="13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628650" y="365127"/>
            <a:ext cx="6103590" cy="7451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nl-NL" sz="1800" b="1">
                <a:latin typeface="+mn-lt"/>
                <a:cs typeface="Arial" panose="020B0604020202020204" pitchFamily="34" charset="0"/>
              </a:rPr>
              <a:t>Entrepotdok 68B &amp; 69B </a:t>
            </a:r>
            <a:r>
              <a:rPr lang="nl-NL" sz="1800" b="1">
                <a:solidFill>
                  <a:prstClr val="black"/>
                </a:solidFill>
                <a:latin typeface="+mn-lt"/>
                <a:cs typeface="Arial" panose="020B0604020202020204" pitchFamily="34" charset="0"/>
              </a:rPr>
              <a:t>te Amsterdam </a:t>
            </a:r>
            <a:br>
              <a:rPr lang="nl-NL" sz="1800" b="1">
                <a:solidFill>
                  <a:prstClr val="black"/>
                </a:solidFill>
                <a:latin typeface="+mn-lt"/>
                <a:cs typeface="Arial" panose="020B0604020202020204" pitchFamily="34" charset="0"/>
              </a:rPr>
            </a:br>
            <a:r>
              <a:rPr lang="nl-NL" sz="1800">
                <a:solidFill>
                  <a:srgbClr val="FF0000"/>
                </a:solidFill>
                <a:latin typeface="+mn-lt"/>
                <a:ea typeface="+mn-ea"/>
                <a:cs typeface="Arial" panose="020B0604020202020204" pitchFamily="34" charset="0"/>
              </a:rPr>
              <a:t>Legenda</a:t>
            </a:r>
            <a:endParaRPr lang="nl-NL" sz="1800" dirty="0">
              <a:solidFill>
                <a:srgbClr val="FF0000"/>
              </a:solidFill>
              <a:latin typeface="+mn-lt"/>
            </a:endParaRPr>
          </a:p>
        </p:txBody>
      </p:sp>
    </p:spTree>
    <p:extLst>
      <p:ext uri="{BB962C8B-B14F-4D97-AF65-F5344CB8AC3E}">
        <p14:creationId xmlns:p14="http://schemas.microsoft.com/office/powerpoint/2010/main" val="291727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820AC06-4BF9-42A4-98FA-B8E9F2D48F25}" type="slidenum">
              <a:rPr lang="nl-NL" smtClean="0">
                <a:solidFill>
                  <a:srgbClr val="FF0000"/>
                </a:solidFill>
              </a:rPr>
              <a:t>24</a:t>
            </a:fld>
            <a:endParaRPr lang="nl-NL" dirty="0">
              <a:solidFill>
                <a:srgbClr val="FF0000"/>
              </a:solidFill>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0557" y="320075"/>
            <a:ext cx="1545898" cy="83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738939" cy="13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628650" y="365127"/>
            <a:ext cx="6103590" cy="7451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Bijlage | Vaststellingsovereenkomst</a:t>
            </a:r>
            <a:endParaRPr lang="nl-NL" sz="1800" dirty="0">
              <a:solidFill>
                <a:srgbClr val="FF0000"/>
              </a:solidFill>
              <a:latin typeface="+mn-lt"/>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08" y="1766907"/>
            <a:ext cx="4072364" cy="4077072"/>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572" y="1766907"/>
            <a:ext cx="3851336" cy="4077072"/>
          </a:xfrm>
          <a:prstGeom prst="rect">
            <a:avLst/>
          </a:prstGeom>
        </p:spPr>
      </p:pic>
    </p:spTree>
    <p:extLst>
      <p:ext uri="{BB962C8B-B14F-4D97-AF65-F5344CB8AC3E}">
        <p14:creationId xmlns:p14="http://schemas.microsoft.com/office/powerpoint/2010/main" val="269177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820AC06-4BF9-42A4-98FA-B8E9F2D48F25}" type="slidenum">
              <a:rPr lang="nl-NL" smtClean="0">
                <a:solidFill>
                  <a:srgbClr val="FF0000"/>
                </a:solidFill>
              </a:rPr>
              <a:t>25</a:t>
            </a:fld>
            <a:endParaRPr lang="nl-NL" dirty="0">
              <a:solidFill>
                <a:srgbClr val="FF0000"/>
              </a:solidFill>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0557" y="320075"/>
            <a:ext cx="1545898" cy="83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738939" cy="13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628650" y="365127"/>
            <a:ext cx="6103590" cy="7451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Bijlage | Vaststellingsovereenkomst</a:t>
            </a:r>
            <a:endParaRPr lang="nl-NL" sz="1800" dirty="0">
              <a:solidFill>
                <a:srgbClr val="FF0000"/>
              </a:solidFill>
              <a:latin typeface="+mn-lt"/>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46" y="1766907"/>
            <a:ext cx="3591488" cy="4077072"/>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889" y="1766907"/>
            <a:ext cx="3694702" cy="4077072"/>
          </a:xfrm>
          <a:prstGeom prst="rect">
            <a:avLst/>
          </a:prstGeom>
        </p:spPr>
      </p:pic>
    </p:spTree>
    <p:extLst>
      <p:ext uri="{BB962C8B-B14F-4D97-AF65-F5344CB8AC3E}">
        <p14:creationId xmlns:p14="http://schemas.microsoft.com/office/powerpoint/2010/main" val="1986147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820AC06-4BF9-42A4-98FA-B8E9F2D48F25}" type="slidenum">
              <a:rPr lang="nl-NL" smtClean="0">
                <a:solidFill>
                  <a:srgbClr val="FF0000"/>
                </a:solidFill>
              </a:rPr>
              <a:t>26</a:t>
            </a:fld>
            <a:endParaRPr lang="nl-NL" dirty="0">
              <a:solidFill>
                <a:srgbClr val="FF0000"/>
              </a:solidFill>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0557" y="320075"/>
            <a:ext cx="1545898" cy="83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8738939" cy="13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628650" y="365127"/>
            <a:ext cx="6103590" cy="7451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Bijlage | Vaststellingsovereenkomst</a:t>
            </a:r>
            <a:endParaRPr lang="nl-NL" sz="1800" dirty="0">
              <a:solidFill>
                <a:srgbClr val="FF0000"/>
              </a:solidFill>
              <a:latin typeface="+mn-lt"/>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772" y="1766907"/>
            <a:ext cx="2785235" cy="4077072"/>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545" y="1766907"/>
            <a:ext cx="2309390" cy="4077072"/>
          </a:xfrm>
          <a:prstGeom prst="rect">
            <a:avLst/>
          </a:prstGeom>
        </p:spPr>
      </p:pic>
    </p:spTree>
    <p:extLst>
      <p:ext uri="{BB962C8B-B14F-4D97-AF65-F5344CB8AC3E}">
        <p14:creationId xmlns:p14="http://schemas.microsoft.com/office/powerpoint/2010/main" val="2683431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4936"/>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305133"/>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6228184" y="4077072"/>
            <a:ext cx="1944216" cy="369332"/>
          </a:xfrm>
          <a:prstGeom prst="rect">
            <a:avLst/>
          </a:prstGeom>
          <a:noFill/>
        </p:spPr>
        <p:txBody>
          <a:bodyPr wrap="square" rtlCol="0">
            <a:spAutoFit/>
          </a:bodyPr>
          <a:lstStyle/>
          <a:p>
            <a:endParaRPr lang="nl-NL" dirty="0"/>
          </a:p>
        </p:txBody>
      </p:sp>
      <p:sp>
        <p:nvSpPr>
          <p:cNvPr id="5" name="Rechthoek 4"/>
          <p:cNvSpPr/>
          <p:nvPr/>
        </p:nvSpPr>
        <p:spPr>
          <a:xfrm>
            <a:off x="243840" y="635055"/>
            <a:ext cx="7136472" cy="646331"/>
          </a:xfrm>
          <a:prstGeom prst="rect">
            <a:avLst/>
          </a:prstGeom>
        </p:spPr>
        <p:txBody>
          <a:bodyPr wrap="square">
            <a:spAutoFit/>
          </a:bodyPr>
          <a:lstStyle/>
          <a:p>
            <a:r>
              <a:rPr lang="nl-NL" b="1" dirty="0">
                <a:cs typeface="Arial" panose="020B0604020202020204" pitchFamily="34" charset="0"/>
              </a:rPr>
              <a:t>Entrepotdok 19A </a:t>
            </a:r>
            <a:r>
              <a:rPr lang="nl-NL" b="1" dirty="0">
                <a:solidFill>
                  <a:prstClr val="black"/>
                </a:solidFill>
                <a:cs typeface="Arial" panose="020B0604020202020204" pitchFamily="34" charset="0"/>
              </a:rPr>
              <a:t>te Amsterdam</a:t>
            </a:r>
            <a:br>
              <a:rPr lang="nl-NL" b="1" dirty="0">
                <a:cs typeface="Arial" panose="020B0604020202020204" pitchFamily="34" charset="0"/>
              </a:rPr>
            </a:br>
            <a:r>
              <a:rPr lang="nl-NL" dirty="0">
                <a:solidFill>
                  <a:srgbClr val="FF0000"/>
                </a:solidFill>
                <a:cs typeface="Arial" panose="020B0604020202020204" pitchFamily="34" charset="0"/>
              </a:rPr>
              <a:t>Contactgegevens | disclaimer</a:t>
            </a:r>
            <a:endParaRPr lang="nl-NL" dirty="0">
              <a:solidFill>
                <a:srgbClr val="FF0000"/>
              </a:solidFill>
              <a:cs typeface="Arial"/>
            </a:endParaRP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764922"/>
            <a:ext cx="2304256" cy="2278610"/>
          </a:xfrm>
          <a:prstGeom prst="rect">
            <a:avLst/>
          </a:prstGeom>
        </p:spPr>
      </p:pic>
      <p:sp>
        <p:nvSpPr>
          <p:cNvPr id="2" name="Rechthoek 1"/>
          <p:cNvSpPr/>
          <p:nvPr/>
        </p:nvSpPr>
        <p:spPr>
          <a:xfrm>
            <a:off x="4211960" y="2074570"/>
            <a:ext cx="3600400" cy="1969770"/>
          </a:xfrm>
          <a:prstGeom prst="rect">
            <a:avLst/>
          </a:prstGeom>
        </p:spPr>
        <p:txBody>
          <a:bodyPr wrap="square">
            <a:spAutoFit/>
          </a:bodyPr>
          <a:lstStyle/>
          <a:p>
            <a:r>
              <a:rPr lang="nl-NL" altLang="nl-NL" sz="1100" b="1" dirty="0">
                <a:latin typeface="Arial" panose="020B0604020202020204" pitchFamily="34" charset="0"/>
                <a:cs typeface="Arial" panose="020B0604020202020204" pitchFamily="34" charset="0"/>
              </a:rPr>
              <a:t>		</a:t>
            </a:r>
          </a:p>
          <a:p>
            <a:r>
              <a:rPr lang="nl-NL" altLang="nl-NL" sz="1100" b="1" dirty="0">
                <a:latin typeface="Arial" panose="020B0604020202020204" pitchFamily="34" charset="0"/>
                <a:cs typeface="Arial" panose="020B0604020202020204" pitchFamily="34" charset="0"/>
              </a:rPr>
              <a:t>    		</a:t>
            </a:r>
          </a:p>
          <a:p>
            <a:pPr marL="342900" indent="-342900" fontAlgn="base">
              <a:spcBef>
                <a:spcPct val="20000"/>
              </a:spcBef>
              <a:spcAft>
                <a:spcPct val="0"/>
              </a:spcAft>
            </a:pPr>
            <a:r>
              <a:rPr lang="nl-NL" altLang="nl-NL" sz="1100" b="1" dirty="0">
                <a:latin typeface="Arial" panose="020B0604020202020204" pitchFamily="34" charset="0"/>
                <a:cs typeface="Arial" panose="020B0604020202020204" pitchFamily="34" charset="0"/>
              </a:rPr>
              <a:t>P van den Bosch Bedrijfsmakelaars B.V.</a:t>
            </a:r>
          </a:p>
          <a:p>
            <a:pPr marL="342900" indent="-342900" fontAlgn="base">
              <a:spcBef>
                <a:spcPct val="20000"/>
              </a:spcBef>
              <a:spcAft>
                <a:spcPct val="0"/>
              </a:spcAft>
            </a:pPr>
            <a:r>
              <a:rPr lang="nl-NL" altLang="nl-NL" sz="1100" b="1" dirty="0">
                <a:latin typeface="Arial" panose="020B0604020202020204" pitchFamily="34" charset="0"/>
                <a:cs typeface="Arial" panose="020B0604020202020204" pitchFamily="34" charset="0"/>
              </a:rPr>
              <a:t>T.a.v. Wessel Timmer en Maurits van Leeuwen</a:t>
            </a:r>
          </a:p>
          <a:p>
            <a:pPr marL="342900" indent="-342900" fontAlgn="base">
              <a:spcBef>
                <a:spcPct val="20000"/>
              </a:spcBef>
              <a:spcAft>
                <a:spcPct val="0"/>
              </a:spcAft>
            </a:pPr>
            <a:r>
              <a:rPr lang="nl-NL" altLang="nl-NL" sz="1100" b="1" dirty="0">
                <a:latin typeface="Arial" panose="020B0604020202020204" pitchFamily="34" charset="0"/>
                <a:cs typeface="Arial" panose="020B0604020202020204" pitchFamily="34" charset="0"/>
              </a:rPr>
              <a:t>De Lairessestraat 139 -143</a:t>
            </a:r>
          </a:p>
          <a:p>
            <a:pPr marL="342900" indent="-342900" fontAlgn="base">
              <a:spcBef>
                <a:spcPct val="20000"/>
              </a:spcBef>
              <a:spcAft>
                <a:spcPct val="0"/>
              </a:spcAft>
            </a:pPr>
            <a:r>
              <a:rPr lang="nl-NL" altLang="nl-NL" sz="1100" b="1" dirty="0">
                <a:latin typeface="Arial" panose="020B0604020202020204" pitchFamily="34" charset="0"/>
                <a:cs typeface="Arial" panose="020B0604020202020204" pitchFamily="34" charset="0"/>
              </a:rPr>
              <a:t>1075 HJ Amsterdam</a:t>
            </a:r>
          </a:p>
          <a:p>
            <a:pPr marL="342900" indent="-342900" fontAlgn="base">
              <a:spcBef>
                <a:spcPct val="20000"/>
              </a:spcBef>
              <a:spcAft>
                <a:spcPct val="0"/>
              </a:spcAft>
            </a:pPr>
            <a:r>
              <a:rPr lang="nl-NL" altLang="nl-NL" sz="1100" b="1" dirty="0">
                <a:latin typeface="Arial" panose="020B0604020202020204" pitchFamily="34" charset="0"/>
                <a:cs typeface="Arial" panose="020B0604020202020204" pitchFamily="34" charset="0"/>
              </a:rPr>
              <a:t>T: + 31 20 305 29 29</a:t>
            </a:r>
          </a:p>
          <a:p>
            <a:r>
              <a:rPr lang="nl-NL" altLang="nl-NL" sz="1100" b="1" dirty="0">
                <a:latin typeface="Arial" panose="020B0604020202020204" pitchFamily="34" charset="0"/>
                <a:cs typeface="Arial" panose="020B0604020202020204" pitchFamily="34" charset="0"/>
              </a:rPr>
              <a:t>			     	</a:t>
            </a:r>
          </a:p>
          <a:p>
            <a:r>
              <a:rPr lang="nl-NL" altLang="nl-NL" sz="1200" b="1" dirty="0"/>
              <a:t>	</a:t>
            </a:r>
            <a:r>
              <a:rPr lang="nl-NL" altLang="nl-NL" sz="900" dirty="0">
                <a:latin typeface="Arial" panose="020B0604020202020204" pitchFamily="34" charset="0"/>
                <a:cs typeface="Arial" panose="020B0604020202020204" pitchFamily="34" charset="0"/>
              </a:rPr>
              <a:t>		</a:t>
            </a:r>
          </a:p>
        </p:txBody>
      </p:sp>
      <p:sp>
        <p:nvSpPr>
          <p:cNvPr id="12" name="Tijdelijke aanduiding voor inhoud 3"/>
          <p:cNvSpPr txBox="1">
            <a:spLocks/>
          </p:cNvSpPr>
          <p:nvPr/>
        </p:nvSpPr>
        <p:spPr>
          <a:xfrm>
            <a:off x="899592" y="4435065"/>
            <a:ext cx="6912768" cy="1920526"/>
          </a:xfrm>
          <a:prstGeom prst="rect">
            <a:avLst/>
          </a:prstGeom>
          <a:noFill/>
          <a:ln>
            <a:solidFill>
              <a:srgbClr val="FF0000"/>
            </a:solidFill>
          </a:ln>
        </p:spPr>
        <p:txBody>
          <a:bodyPr vert="horz" wrap="square" lIns="91440" tIns="45720" rIns="91440" bIns="45720" rtlCol="0">
            <a:spAutoFit/>
          </a:bodyPr>
          <a:lstStyle>
            <a:defPPr>
              <a:defRPr lang="nl-NL"/>
            </a:defPPr>
            <a:lvl1pPr marL="342900" indent="-342900" algn="l" defTabSz="914400" rtl="0" eaLnBrk="1" latinLnBrk="0" hangingPunct="1">
              <a:spcBef>
                <a:spcPct val="20000"/>
              </a:spcBef>
              <a:buFont typeface="Arial" panose="020B0604020202020204" pitchFamily="34" charset="0"/>
              <a:buChar char="•"/>
              <a:defRPr sz="9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b="0" i="1" dirty="0">
                <a:latin typeface="+mn-lt"/>
              </a:rPr>
              <a:t>DISCLAIMER</a:t>
            </a:r>
          </a:p>
          <a:p>
            <a:pPr marL="0" indent="0">
              <a:buNone/>
            </a:pPr>
            <a:r>
              <a:rPr lang="nl-NL" b="0" i="1" dirty="0">
                <a:latin typeface="+mn-lt"/>
              </a:rPr>
              <a:t>In dit verkoopinformatie memorandum worden bepaalde documenten en gegevens weergegeven en / of samengevat. Deze informatie is niet bedoeld om een volledig beeld te geven van de betreffende overeenkomsten en / of gegevens. Geïnteresseerden worden geacht de volledige originele documenten waarop de samenvattingen en de overige informatie is gebaseerd alsmede andere documenten die op enig wijze van belang zijn te bestuderen en kunnen niet slechts op de in dit informatie memorandum vervatte informatie vertrouwen. Verkoper en/of haar adviseurs staan niet in voor de juistheid of volledigheid van de informatie welke beschikbaar is gesteld in het onderhavige document. De gegadigde zal zich derhalve nimmer beroepen op de onjuistheid of onvolledigheid van de ter beschikking gestelde informatie, noch dat zij niet voldoende in de gelegenheid is gesteld om zich te vergewissen van de juistheid en volledigheid daarvan, noch dat zij niet in de gelegenheid is geweest elk ander onderzoek in de ruimste zin des </a:t>
            </a:r>
            <a:r>
              <a:rPr lang="nl-NL" b="0" i="1" dirty="0" err="1">
                <a:latin typeface="+mn-lt"/>
              </a:rPr>
              <a:t>woords</a:t>
            </a:r>
            <a:r>
              <a:rPr lang="nl-NL" b="0" i="1" dirty="0">
                <a:latin typeface="+mn-lt"/>
              </a:rPr>
              <a:t> te verrichten. Verkoper is nimmer gehouden kosten te vergoeden welke gegadigde heeft gemaakt voor, tijdens of na deelname aan het verkoopproces. Gegadigde zal op geen enkele wijze enige informatie welke zij heeft ontvangen in het proces vermenigvuldigen en/of openbaar maken op welke wijze dan ook, zonder voorafgaande schriftelijke toestemming van P van den Bosch Bedrijfsmakelaars. Alle informatie dient vertrouwelijk te worden behandeld. Alle onderhandelingen die P van den Bosch Bedrijfsmakelaars voeren met gegadigden zijn onder het uitdrukkelijke voorbehoud van goedkeuring van verkoper.</a:t>
            </a:r>
          </a:p>
        </p:txBody>
      </p:sp>
      <p:sp>
        <p:nvSpPr>
          <p:cNvPr id="6" name="Tijdelijke aanduiding voor dianummer 5"/>
          <p:cNvSpPr>
            <a:spLocks noGrp="1"/>
          </p:cNvSpPr>
          <p:nvPr>
            <p:ph type="sldNum" sz="quarter" idx="12"/>
          </p:nvPr>
        </p:nvSpPr>
        <p:spPr/>
        <p:txBody>
          <a:bodyPr/>
          <a:lstStyle/>
          <a:p>
            <a:fld id="{7820AC06-4BF9-42A4-98FA-B8E9F2D48F25}" type="slidenum">
              <a:rPr lang="nl-NL" smtClean="0">
                <a:solidFill>
                  <a:srgbClr val="FF0000"/>
                </a:solidFill>
              </a:rPr>
              <a:t>27</a:t>
            </a:fld>
            <a:endParaRPr lang="nl-NL" dirty="0">
              <a:solidFill>
                <a:srgbClr val="FF0000"/>
              </a:solidFill>
            </a:endParaRPr>
          </a:p>
        </p:txBody>
      </p:sp>
    </p:spTree>
    <p:extLst>
      <p:ext uri="{BB962C8B-B14F-4D97-AF65-F5344CB8AC3E}">
        <p14:creationId xmlns:p14="http://schemas.microsoft.com/office/powerpoint/2010/main" val="282608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txBox="1">
            <a:spLocks noGrp="1"/>
          </p:cNvSpPr>
          <p:nvPr>
            <p:ph idx="1"/>
          </p:nvPr>
        </p:nvSpPr>
        <p:spPr>
          <a:xfrm>
            <a:off x="827583" y="1421147"/>
            <a:ext cx="4248471" cy="600164"/>
          </a:xfrm>
          <a:prstGeom prst="rect">
            <a:avLst/>
          </a:prstGeom>
          <a:noFill/>
          <a:ln>
            <a:solidFill>
              <a:srgbClr val="FF0000"/>
            </a:solidFill>
          </a:ln>
        </p:spPr>
        <p:txBody>
          <a:bodyPr wrap="square" rtlCol="0">
            <a:spAutoFit/>
          </a:bodyPr>
          <a:lstStyle>
            <a:defPPr>
              <a:defRPr lang="nl-NL"/>
            </a:defPPr>
            <a:lvl1pPr>
              <a:defRPr sz="900" b="1">
                <a:latin typeface="Arial" panose="020B0604020202020204" pitchFamily="34" charset="0"/>
                <a:cs typeface="Arial" panose="020B0604020202020204" pitchFamily="34" charset="0"/>
              </a:defRPr>
            </a:lvl1pPr>
          </a:lstStyle>
          <a:p>
            <a:pPr marL="0" indent="0">
              <a:lnSpc>
                <a:spcPct val="100000"/>
              </a:lnSpc>
              <a:buNone/>
            </a:pPr>
            <a:r>
              <a:rPr lang="nl-NL" sz="1100" dirty="0">
                <a:solidFill>
                  <a:prstClr val="black"/>
                </a:solidFill>
                <a:latin typeface="+mn-lt"/>
              </a:rPr>
              <a:t>Object </a:t>
            </a:r>
            <a:br>
              <a:rPr lang="nl-NL" sz="1100" b="0" dirty="0">
                <a:latin typeface="+mn-lt"/>
              </a:rPr>
            </a:br>
            <a:endParaRPr lang="nl-NL" sz="1100" b="0" dirty="0">
              <a:latin typeface="+mn-lt"/>
            </a:endParaRPr>
          </a:p>
          <a:p>
            <a:pPr marL="0" lvl="0" indent="0">
              <a:lnSpc>
                <a:spcPct val="100000"/>
              </a:lnSpc>
              <a:spcBef>
                <a:spcPts val="0"/>
              </a:spcBef>
              <a:buNone/>
              <a:defRPr/>
            </a:pPr>
            <a:r>
              <a:rPr lang="nl-NL" sz="1100" dirty="0">
                <a:solidFill>
                  <a:prstClr val="black"/>
                </a:solidFill>
                <a:latin typeface="+mn-lt"/>
              </a:rPr>
              <a:t>Uitnodiging |procedure</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3</a:t>
            </a:fld>
            <a:endParaRPr lang="nl-NL" dirty="0">
              <a:solidFill>
                <a:srgbClr val="FF0000"/>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966" y="1347991"/>
            <a:ext cx="3326386" cy="5008360"/>
          </a:xfrm>
          <a:prstGeom prst="rect">
            <a:avLst/>
          </a:prstGeom>
        </p:spPr>
      </p:pic>
      <p:sp>
        <p:nvSpPr>
          <p:cNvPr id="12" name="Titel 1"/>
          <p:cNvSpPr>
            <a:spLocks noGrp="1"/>
          </p:cNvSpPr>
          <p:nvPr>
            <p:ph type="title"/>
          </p:nvPr>
        </p:nvSpPr>
        <p:spPr>
          <a:xfrm>
            <a:off x="827583" y="242622"/>
            <a:ext cx="406873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Object | </a:t>
            </a:r>
            <a:r>
              <a:rPr lang="nl-NL" sz="1800" dirty="0">
                <a:solidFill>
                  <a:srgbClr val="FF0000"/>
                </a:solidFill>
                <a:latin typeface="+mn-lt"/>
                <a:cs typeface="Arial" panose="020B0604020202020204" pitchFamily="34" charset="0"/>
              </a:rPr>
              <a:t>Verkoopprocedure</a:t>
            </a:r>
            <a:endParaRPr lang="nl-NL" sz="1800" dirty="0">
              <a:solidFill>
                <a:srgbClr val="FF0000"/>
              </a:solidFill>
              <a:latin typeface="+mn-lt"/>
            </a:endParaRPr>
          </a:p>
        </p:txBody>
      </p:sp>
    </p:spTree>
    <p:extLst>
      <p:ext uri="{BB962C8B-B14F-4D97-AF65-F5344CB8AC3E}">
        <p14:creationId xmlns:p14="http://schemas.microsoft.com/office/powerpoint/2010/main" val="154872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4</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1504" t="401" b="-353"/>
          <a:stretch/>
        </p:blipFill>
        <p:spPr>
          <a:xfrm>
            <a:off x="0" y="244"/>
            <a:ext cx="9144000" cy="6885140"/>
          </a:xfrm>
          <a:prstGeom prst="rect">
            <a:avLst/>
          </a:prstGeom>
        </p:spPr>
      </p:pic>
    </p:spTree>
    <p:extLst>
      <p:ext uri="{BB962C8B-B14F-4D97-AF65-F5344CB8AC3E}">
        <p14:creationId xmlns:p14="http://schemas.microsoft.com/office/powerpoint/2010/main" val="797678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5</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5867" t="492" r="6556" b="200"/>
          <a:stretch/>
        </p:blipFill>
        <p:spPr>
          <a:xfrm>
            <a:off x="0" y="-27384"/>
            <a:ext cx="9144000" cy="6912768"/>
          </a:xfrm>
          <a:prstGeom prst="rect">
            <a:avLst/>
          </a:prstGeom>
        </p:spPr>
      </p:pic>
    </p:spTree>
    <p:extLst>
      <p:ext uri="{BB962C8B-B14F-4D97-AF65-F5344CB8AC3E}">
        <p14:creationId xmlns:p14="http://schemas.microsoft.com/office/powerpoint/2010/main" val="427680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6</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717" t="1028" r="11307" b="343"/>
          <a:stretch/>
        </p:blipFill>
        <p:spPr>
          <a:xfrm>
            <a:off x="0" y="-27384"/>
            <a:ext cx="9144000" cy="6912768"/>
          </a:xfrm>
          <a:prstGeom prst="rect">
            <a:avLst/>
          </a:prstGeom>
        </p:spPr>
      </p:pic>
    </p:spTree>
    <p:extLst>
      <p:ext uri="{BB962C8B-B14F-4D97-AF65-F5344CB8AC3E}">
        <p14:creationId xmlns:p14="http://schemas.microsoft.com/office/powerpoint/2010/main" val="363169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820AC06-4BF9-42A4-98FA-B8E9F2D48F25}" type="slidenum">
              <a:rPr lang="nl-NL" smtClean="0"/>
              <a:t>7</a:t>
            </a:fld>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7148" t="696" r="6467" b="356"/>
          <a:stretch/>
        </p:blipFill>
        <p:spPr>
          <a:xfrm>
            <a:off x="0" y="-27384"/>
            <a:ext cx="9144000" cy="6984775"/>
          </a:xfrm>
          <a:prstGeom prst="rect">
            <a:avLst/>
          </a:prstGeom>
        </p:spPr>
      </p:pic>
    </p:spTree>
    <p:extLst>
      <p:ext uri="{BB962C8B-B14F-4D97-AF65-F5344CB8AC3E}">
        <p14:creationId xmlns:p14="http://schemas.microsoft.com/office/powerpoint/2010/main" val="88513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8</a:t>
            </a:fld>
            <a:endParaRPr lang="nl-NL" dirty="0">
              <a:solidFill>
                <a:srgbClr val="FF0000"/>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1378416"/>
            <a:ext cx="3326386" cy="4993932"/>
          </a:xfrm>
          <a:prstGeom prst="rect">
            <a:avLst/>
          </a:prstGeom>
        </p:spPr>
      </p:pic>
      <p:sp>
        <p:nvSpPr>
          <p:cNvPr id="12" name="Titel 1"/>
          <p:cNvSpPr>
            <a:spLocks noGrp="1"/>
          </p:cNvSpPr>
          <p:nvPr>
            <p:ph type="title"/>
          </p:nvPr>
        </p:nvSpPr>
        <p:spPr>
          <a:xfrm>
            <a:off x="827583" y="242622"/>
            <a:ext cx="406873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Locatie | Bereikbaarheid</a:t>
            </a:r>
            <a:endParaRPr lang="nl-NL" sz="1800" dirty="0">
              <a:solidFill>
                <a:srgbClr val="FF0000"/>
              </a:solidFill>
              <a:latin typeface="+mn-lt"/>
            </a:endParaRPr>
          </a:p>
        </p:txBody>
      </p:sp>
      <p:sp>
        <p:nvSpPr>
          <p:cNvPr id="13" name="Tijdelijke aanduiding voor inhoud 4"/>
          <p:cNvSpPr txBox="1">
            <a:spLocks/>
          </p:cNvSpPr>
          <p:nvPr/>
        </p:nvSpPr>
        <p:spPr>
          <a:xfrm>
            <a:off x="827584" y="1371202"/>
            <a:ext cx="4464496" cy="430887"/>
          </a:xfrm>
          <a:prstGeom prst="rect">
            <a:avLst/>
          </a:prstGeom>
          <a:noFill/>
          <a:ln>
            <a:solidFill>
              <a:srgbClr val="FF0000"/>
            </a:solidFill>
          </a:ln>
        </p:spPr>
        <p:txBody>
          <a:bodyPr vert="horz" wrap="square" lIns="91440" tIns="45720" rIns="91440" bIns="45720" rtlCol="0">
            <a:spAutoFit/>
          </a:bodyPr>
          <a:lstStyle>
            <a:defPPr>
              <a:defRPr lang="nl-NL"/>
            </a:defPPr>
            <a:lvl1pPr marL="171450" indent="-171450" algn="l" defTabSz="685800" rtl="0" eaLnBrk="1" latinLnBrk="0" hangingPunct="1">
              <a:lnSpc>
                <a:spcPct val="90000"/>
              </a:lnSpc>
              <a:spcBef>
                <a:spcPts val="750"/>
              </a:spcBef>
              <a:buFont typeface="Arial" panose="020B0604020202020204" pitchFamily="34" charset="0"/>
              <a:buChar char="•"/>
              <a:defRPr sz="9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nl-NL" sz="1100" dirty="0">
                <a:solidFill>
                  <a:prstClr val="black"/>
                </a:solidFill>
                <a:latin typeface="+mn-lt"/>
              </a:rPr>
              <a:t>Locatie </a:t>
            </a:r>
            <a:br>
              <a:rPr lang="nl-NL" sz="1100" dirty="0">
                <a:solidFill>
                  <a:prstClr val="black"/>
                </a:solidFill>
                <a:latin typeface="+mn-lt"/>
              </a:rPr>
            </a:br>
            <a:endParaRPr lang="nl-NL" sz="1100" b="0" dirty="0">
              <a:solidFill>
                <a:prstClr val="black"/>
              </a:solidFill>
              <a:latin typeface="+mn-lt"/>
              <a:ea typeface="Times New Roman" panose="02020603050405020304" pitchFamily="18" charset="0"/>
            </a:endParaRPr>
          </a:p>
        </p:txBody>
      </p:sp>
      <p:sp>
        <p:nvSpPr>
          <p:cNvPr id="11" name="Tekstvak 10"/>
          <p:cNvSpPr txBox="1"/>
          <p:nvPr/>
        </p:nvSpPr>
        <p:spPr>
          <a:xfrm>
            <a:off x="827583" y="4509120"/>
            <a:ext cx="4464497" cy="246221"/>
          </a:xfrm>
          <a:prstGeom prst="rect">
            <a:avLst/>
          </a:prstGeom>
          <a:noFill/>
          <a:ln>
            <a:solidFill>
              <a:srgbClr val="FF0000"/>
            </a:solidFill>
          </a:ln>
        </p:spPr>
        <p:txBody>
          <a:bodyPr wrap="square" rtlCol="0">
            <a:spAutoFit/>
          </a:bodyPr>
          <a:lstStyle/>
          <a:p>
            <a:r>
              <a:rPr lang="nl-NL" sz="1000" b="1">
                <a:cs typeface="Arial" panose="020B0604020202020204" pitchFamily="34" charset="0"/>
              </a:rPr>
              <a:t>Bereikbaarheid</a:t>
            </a:r>
            <a:endParaRPr lang="nl-NL" sz="1000" b="1" dirty="0">
              <a:cs typeface="Arial" panose="020B0604020202020204" pitchFamily="34" charset="0"/>
            </a:endParaRPr>
          </a:p>
        </p:txBody>
      </p:sp>
    </p:spTree>
    <p:extLst>
      <p:ext uri="{BB962C8B-B14F-4D97-AF65-F5344CB8AC3E}">
        <p14:creationId xmlns:p14="http://schemas.microsoft.com/office/powerpoint/2010/main" val="306755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60648"/>
            <a:ext cx="1317829" cy="71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2862"/>
            <a:ext cx="9144000" cy="14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dianummer 1"/>
          <p:cNvSpPr>
            <a:spLocks noGrp="1"/>
          </p:cNvSpPr>
          <p:nvPr>
            <p:ph type="sldNum" sz="quarter" idx="12"/>
          </p:nvPr>
        </p:nvSpPr>
        <p:spPr/>
        <p:txBody>
          <a:bodyPr/>
          <a:lstStyle/>
          <a:p>
            <a:fld id="{7820AC06-4BF9-42A4-98FA-B8E9F2D48F25}" type="slidenum">
              <a:rPr lang="nl-NL" smtClean="0">
                <a:solidFill>
                  <a:srgbClr val="FF0000"/>
                </a:solidFill>
              </a:rPr>
              <a:t>9</a:t>
            </a:fld>
            <a:endParaRPr lang="nl-NL" dirty="0">
              <a:solidFill>
                <a:srgbClr val="FF0000"/>
              </a:solidFill>
            </a:endParaRPr>
          </a:p>
        </p:txBody>
      </p:sp>
      <p:sp>
        <p:nvSpPr>
          <p:cNvPr id="12" name="Titel 1"/>
          <p:cNvSpPr>
            <a:spLocks noGrp="1"/>
          </p:cNvSpPr>
          <p:nvPr>
            <p:ph type="title"/>
          </p:nvPr>
        </p:nvSpPr>
        <p:spPr>
          <a:xfrm>
            <a:off x="827583" y="242622"/>
            <a:ext cx="4068730" cy="745128"/>
          </a:xfrm>
        </p:spPr>
        <p:txBody>
          <a:bodyPr>
            <a:normAutofit/>
          </a:bodyPr>
          <a:lstStyle/>
          <a:p>
            <a:pPr>
              <a:lnSpc>
                <a:spcPct val="100000"/>
              </a:lnSpc>
            </a:pPr>
            <a:r>
              <a:rPr lang="nl-NL" sz="1800" b="1" dirty="0">
                <a:latin typeface="+mn-lt"/>
                <a:cs typeface="Arial" panose="020B0604020202020204" pitchFamily="34" charset="0"/>
              </a:rPr>
              <a:t>Entrepotdok 68B &amp; 69B </a:t>
            </a:r>
            <a:r>
              <a:rPr lang="nl-NL" sz="1800" b="1" dirty="0">
                <a:solidFill>
                  <a:prstClr val="black"/>
                </a:solidFill>
                <a:latin typeface="+mn-lt"/>
                <a:cs typeface="Arial" panose="020B0604020202020204" pitchFamily="34" charset="0"/>
              </a:rPr>
              <a:t>te Amsterdam </a:t>
            </a:r>
            <a:br>
              <a:rPr lang="nl-NL" sz="1800" b="1" dirty="0">
                <a:solidFill>
                  <a:prstClr val="black"/>
                </a:solidFill>
                <a:latin typeface="+mn-lt"/>
                <a:cs typeface="Arial" panose="020B0604020202020204" pitchFamily="34" charset="0"/>
              </a:rPr>
            </a:br>
            <a:r>
              <a:rPr lang="nl-NL" sz="1800" dirty="0">
                <a:solidFill>
                  <a:srgbClr val="FF0000"/>
                </a:solidFill>
                <a:latin typeface="+mn-lt"/>
                <a:ea typeface="+mn-ea"/>
                <a:cs typeface="Arial" panose="020B0604020202020204" pitchFamily="34" charset="0"/>
              </a:rPr>
              <a:t>Locatie</a:t>
            </a:r>
            <a:endParaRPr lang="nl-NL" sz="1800" dirty="0">
              <a:solidFill>
                <a:srgbClr val="FF0000"/>
              </a:solidFill>
              <a:latin typeface="+mn-lt"/>
            </a:endParaRPr>
          </a:p>
        </p:txBody>
      </p:sp>
      <p:pic>
        <p:nvPicPr>
          <p:cNvPr id="3" name="Afbeelding 2"/>
          <p:cNvPicPr>
            <a:picLocks noChangeAspect="1"/>
          </p:cNvPicPr>
          <p:nvPr/>
        </p:nvPicPr>
        <p:blipFill rotWithShape="1">
          <a:blip r:embed="rId4">
            <a:extLst>
              <a:ext uri="{28A0092B-C50C-407E-A947-70E740481C1C}">
                <a14:useLocalDpi xmlns:a14="http://schemas.microsoft.com/office/drawing/2010/main" val="0"/>
              </a:ext>
            </a:extLst>
          </a:blip>
          <a:srcRect l="16342" r="11062"/>
          <a:stretch/>
        </p:blipFill>
        <p:spPr>
          <a:xfrm>
            <a:off x="899592" y="1317576"/>
            <a:ext cx="7920880" cy="5038775"/>
          </a:xfrm>
          <a:prstGeom prst="rect">
            <a:avLst/>
          </a:prstGeom>
        </p:spPr>
      </p:pic>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4365104"/>
            <a:ext cx="360040" cy="361503"/>
          </a:xfrm>
          <a:prstGeom prst="rect">
            <a:avLst/>
          </a:prstGeom>
          <a:effectLst>
            <a:outerShdw blurRad="38100" dir="11460000" sx="48000" sy="48000" kx="-1200000" algn="bl" rotWithShape="0">
              <a:prstClr val="black">
                <a:alpha val="97000"/>
              </a:prstClr>
            </a:outerShdw>
          </a:effectLst>
        </p:spPr>
      </p:pic>
    </p:spTree>
    <p:extLst>
      <p:ext uri="{BB962C8B-B14F-4D97-AF65-F5344CB8AC3E}">
        <p14:creationId xmlns:p14="http://schemas.microsoft.com/office/powerpoint/2010/main" val="27063060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4C0D394F4A94395FA29E7F95CF1C6" ma:contentTypeVersion="8" ma:contentTypeDescription="Een nieuw document maken." ma:contentTypeScope="" ma:versionID="b9b0393692c9160267550240a93e2d13">
  <xsd:schema xmlns:xsd="http://www.w3.org/2001/XMLSchema" xmlns:xs="http://www.w3.org/2001/XMLSchema" xmlns:p="http://schemas.microsoft.com/office/2006/metadata/properties" xmlns:ns2="856caa51-5055-4a44-932e-818f38a721a8" xmlns:ns3="77b608ba-7373-4c7f-a981-58df04e97b3c" targetNamespace="http://schemas.microsoft.com/office/2006/metadata/properties" ma:root="true" ma:fieldsID="21d56c7e6369677a5973332023f3545a" ns2:_="" ns3:_="">
    <xsd:import namespace="856caa51-5055-4a44-932e-818f38a721a8"/>
    <xsd:import namespace="77b608ba-7373-4c7f-a981-58df04e97b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caa51-5055-4a44-932e-818f38a72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b608ba-7373-4c7f-a981-58df04e97b3c"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04EB8F-F09E-4D12-8741-7974D22B2C86}">
  <ds:schemaRef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856caa51-5055-4a44-932e-818f38a721a8"/>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5CEA311-7520-4330-8741-DEE8B7E9B3AC}">
  <ds:schemaRefs>
    <ds:schemaRef ds:uri="http://schemas.microsoft.com/sharepoint/v3/contenttype/forms"/>
  </ds:schemaRefs>
</ds:datastoreItem>
</file>

<file path=customXml/itemProps3.xml><?xml version="1.0" encoding="utf-8"?>
<ds:datastoreItem xmlns:ds="http://schemas.openxmlformats.org/officeDocument/2006/customXml" ds:itemID="{450F7598-CAC2-403F-9B24-CA49F9DE7F66}"/>
</file>

<file path=docProps/app.xml><?xml version="1.0" encoding="utf-8"?>
<Properties xmlns="http://schemas.openxmlformats.org/officeDocument/2006/extended-properties" xmlns:vt="http://schemas.openxmlformats.org/officeDocument/2006/docPropsVTypes">
  <Template>Organic</Template>
  <TotalTime>11203</TotalTime>
  <Words>375</Words>
  <Application>Microsoft Office PowerPoint</Application>
  <PresentationFormat>Diavoorstelling (4:3)</PresentationFormat>
  <Paragraphs>77</Paragraphs>
  <Slides>27</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Calibri</vt:lpstr>
      <vt:lpstr>Calibri Light</vt:lpstr>
      <vt:lpstr>Kantoorthema</vt:lpstr>
      <vt:lpstr>PowerPoint-presentatie</vt:lpstr>
      <vt:lpstr>Entrepotdok 68B &amp; 69B te Amsterdam  Legenda</vt:lpstr>
      <vt:lpstr>Entrepotdok 68B &amp; 69B te Amsterdam  Object | Verkoopprocedure</vt:lpstr>
      <vt:lpstr>PowerPoint-presentatie</vt:lpstr>
      <vt:lpstr>PowerPoint-presentatie</vt:lpstr>
      <vt:lpstr>PowerPoint-presentatie</vt:lpstr>
      <vt:lpstr>PowerPoint-presentatie</vt:lpstr>
      <vt:lpstr>Entrepotdok 68B &amp; 69B te Amsterdam  Locatie | Bereikbaarheid</vt:lpstr>
      <vt:lpstr>Entrepotdok 68B &amp; 69B te Amsterdam  Locatie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Entrepotdok 68B &amp; 69B te Amsterdam  Metrage | Bestemming | Erfpacht</vt:lpstr>
      <vt:lpstr>Entrepotdok 68B &amp; 69B te Amsterdam  Plattegrond</vt:lpstr>
      <vt:lpstr>PowerPoint-presentatie</vt:lpstr>
      <vt:lpstr>PowerPoint-presentatie</vt:lpstr>
      <vt:lpstr>Entrepotdok 68B &amp; 69B te Amsterdam  VVE (bijdrage) | Oplevering | Bijzonderheden</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Charlotte van Dijck</dc:creator>
  <cp:lastModifiedBy>Maurits van Leeuwen</cp:lastModifiedBy>
  <cp:revision>601</cp:revision>
  <cp:lastPrinted>2019-02-08T15:17:55Z</cp:lastPrinted>
  <dcterms:created xsi:type="dcterms:W3CDTF">2014-08-14T12:52:50Z</dcterms:created>
  <dcterms:modified xsi:type="dcterms:W3CDTF">2019-03-06T15:16:40Z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0x0101004364C0D394F4A94395FA29E7F95CF1C6</vt:lpwstr>
  </property>
  <property fmtid="{D5CDD505-2E9C-101B-9397-08002B2CF9AE}" pid="3" name="AuthorIds_UIVersion_2048">
    <vt:lpwstr>12</vt:lpwstr>
  </property>
</Properties>
</file>